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61" r:id="rId4"/>
    <p:sldId id="259" r:id="rId5"/>
    <p:sldId id="262" r:id="rId6"/>
    <p:sldId id="260" r:id="rId7"/>
    <p:sldId id="263" r:id="rId8"/>
  </p:sldIdLst>
  <p:sldSz cx="19199225" cy="1079976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402" userDrawn="1">
          <p15:clr>
            <a:srgbClr val="A4A3A4"/>
          </p15:clr>
        </p15:guide>
        <p15:guide id="2" pos="604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CEB"/>
    <a:srgbClr val="FCD7D4"/>
    <a:srgbClr val="AA71C9"/>
    <a:srgbClr val="9E5EC2"/>
    <a:srgbClr val="8D44B6"/>
    <a:srgbClr val="009900"/>
    <a:srgbClr val="8DB7F3"/>
    <a:srgbClr val="633080"/>
    <a:srgbClr val="8B257C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00" autoAdjust="0"/>
    <p:restoredTop sz="82396" autoAdjust="0"/>
  </p:normalViewPr>
  <p:slideViewPr>
    <p:cSldViewPr>
      <p:cViewPr varScale="1">
        <p:scale>
          <a:sx n="64" d="100"/>
          <a:sy n="64" d="100"/>
        </p:scale>
        <p:origin x="288" y="66"/>
      </p:cViewPr>
      <p:guideLst>
        <p:guide orient="horz" pos="3402"/>
        <p:guide pos="6048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DBEED5-5B52-43CE-80BC-220AB1131F8C}" type="datetimeFigureOut">
              <a:rPr lang="vi-VN" smtClean="0"/>
              <a:t>08/04/2024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68513C-4F87-4506-B2B5-B194044FA9EA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7756013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9943" y="3354302"/>
            <a:ext cx="16319341" cy="231557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79886" y="6119866"/>
            <a:ext cx="13439458" cy="2759940"/>
          </a:xfrm>
        </p:spPr>
        <p:txBody>
          <a:bodyPr/>
          <a:lstStyle>
            <a:lvl1pPr marL="0" indent="0" algn="ctr">
              <a:buNone/>
              <a:defRPr/>
            </a:lvl1pPr>
            <a:lvl2pPr marL="428572" indent="0" algn="ctr">
              <a:buNone/>
              <a:defRPr/>
            </a:lvl2pPr>
            <a:lvl3pPr marL="857144" indent="0" algn="ctr">
              <a:buNone/>
              <a:defRPr/>
            </a:lvl3pPr>
            <a:lvl4pPr marL="1285715" indent="0" algn="ctr">
              <a:buNone/>
              <a:defRPr/>
            </a:lvl4pPr>
            <a:lvl5pPr marL="1714287" indent="0" algn="ctr">
              <a:buNone/>
              <a:defRPr/>
            </a:lvl5pPr>
            <a:lvl6pPr marL="2142859" indent="0" algn="ctr">
              <a:buNone/>
              <a:defRPr/>
            </a:lvl6pPr>
            <a:lvl7pPr marL="2571432" indent="0" algn="ctr">
              <a:buNone/>
              <a:defRPr/>
            </a:lvl7pPr>
            <a:lvl8pPr marL="3000002" indent="0" algn="ctr">
              <a:buNone/>
              <a:defRPr/>
            </a:lvl8pPr>
            <a:lvl9pPr marL="3428574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5DCBA0-7E67-479C-9E50-8A4B8B9DDB8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968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D616F7-0A14-4C99-B0F2-CDC92FA562D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235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919439" y="433126"/>
            <a:ext cx="4319827" cy="92135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59962" y="433126"/>
            <a:ext cx="12776627" cy="921354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AFC5C9-BD18-4BA3-AB38-5922833CAF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43725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9DEB-D3EE-4E78-9879-7871A7A70F0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5772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6130" y="6939225"/>
            <a:ext cx="16319341" cy="2144953"/>
          </a:xfrm>
        </p:spPr>
        <p:txBody>
          <a:bodyPr anchor="t"/>
          <a:lstStyle>
            <a:lvl1pPr algn="l">
              <a:defRPr sz="37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6130" y="4576776"/>
            <a:ext cx="16319341" cy="2362448"/>
          </a:xfrm>
        </p:spPr>
        <p:txBody>
          <a:bodyPr anchor="b"/>
          <a:lstStyle>
            <a:lvl1pPr marL="0" indent="0">
              <a:buNone/>
              <a:defRPr sz="1875"/>
            </a:lvl1pPr>
            <a:lvl2pPr marL="428572" indent="0">
              <a:buNone/>
              <a:defRPr sz="1687"/>
            </a:lvl2pPr>
            <a:lvl3pPr marL="857144" indent="0">
              <a:buNone/>
              <a:defRPr sz="1500"/>
            </a:lvl3pPr>
            <a:lvl4pPr marL="1285715" indent="0">
              <a:buNone/>
              <a:defRPr sz="1312"/>
            </a:lvl4pPr>
            <a:lvl5pPr marL="1714287" indent="0">
              <a:buNone/>
              <a:defRPr sz="1312"/>
            </a:lvl5pPr>
            <a:lvl6pPr marL="2142859" indent="0">
              <a:buNone/>
              <a:defRPr sz="1312"/>
            </a:lvl6pPr>
            <a:lvl7pPr marL="2571432" indent="0">
              <a:buNone/>
              <a:defRPr sz="1312"/>
            </a:lvl7pPr>
            <a:lvl8pPr marL="3000002" indent="0">
              <a:buNone/>
              <a:defRPr sz="1312"/>
            </a:lvl8pPr>
            <a:lvl9pPr marL="3428574" indent="0">
              <a:buNone/>
              <a:defRPr sz="131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93DBC-0885-415D-A35F-990EAA17755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0136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59962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91038" y="2519947"/>
            <a:ext cx="8548226" cy="7126720"/>
          </a:xfrm>
        </p:spPr>
        <p:txBody>
          <a:bodyPr/>
          <a:lstStyle>
            <a:lvl1pPr>
              <a:defRPr sz="2625"/>
            </a:lvl1pPr>
            <a:lvl2pPr>
              <a:defRPr sz="2250"/>
            </a:lvl2pPr>
            <a:lvl3pPr>
              <a:defRPr sz="1875"/>
            </a:lvl3pPr>
            <a:lvl4pPr>
              <a:defRPr sz="1687"/>
            </a:lvl4pPr>
            <a:lvl5pPr>
              <a:defRPr sz="1687"/>
            </a:lvl5pPr>
            <a:lvl6pPr>
              <a:defRPr sz="1687"/>
            </a:lvl6pPr>
            <a:lvl7pPr>
              <a:defRPr sz="1687"/>
            </a:lvl7pPr>
            <a:lvl8pPr>
              <a:defRPr sz="1687"/>
            </a:lvl8pPr>
            <a:lvl9pPr>
              <a:defRPr sz="16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B948E9-95FF-4999-B4D7-D1EAC6F401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752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9972" y="2416823"/>
            <a:ext cx="8483468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9972" y="3425565"/>
            <a:ext cx="8483468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753893" y="2416823"/>
            <a:ext cx="8485372" cy="1008728"/>
          </a:xfrm>
        </p:spPr>
        <p:txBody>
          <a:bodyPr anchor="b"/>
          <a:lstStyle>
            <a:lvl1pPr marL="0" indent="0">
              <a:buNone/>
              <a:defRPr sz="2250" b="1"/>
            </a:lvl1pPr>
            <a:lvl2pPr marL="428572" indent="0">
              <a:buNone/>
              <a:defRPr sz="1875" b="1"/>
            </a:lvl2pPr>
            <a:lvl3pPr marL="857144" indent="0">
              <a:buNone/>
              <a:defRPr sz="1687" b="1"/>
            </a:lvl3pPr>
            <a:lvl4pPr marL="1285715" indent="0">
              <a:buNone/>
              <a:defRPr sz="1500" b="1"/>
            </a:lvl4pPr>
            <a:lvl5pPr marL="1714287" indent="0">
              <a:buNone/>
              <a:defRPr sz="1500" b="1"/>
            </a:lvl5pPr>
            <a:lvl6pPr marL="2142859" indent="0">
              <a:buNone/>
              <a:defRPr sz="1500" b="1"/>
            </a:lvl6pPr>
            <a:lvl7pPr marL="2571432" indent="0">
              <a:buNone/>
              <a:defRPr sz="1500" b="1"/>
            </a:lvl7pPr>
            <a:lvl8pPr marL="3000002" indent="0">
              <a:buNone/>
              <a:defRPr sz="1500" b="1"/>
            </a:lvl8pPr>
            <a:lvl9pPr marL="3428574" indent="0">
              <a:buNone/>
              <a:defRPr sz="15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753893" y="3425565"/>
            <a:ext cx="8485372" cy="6221113"/>
          </a:xfrm>
        </p:spPr>
        <p:txBody>
          <a:bodyPr/>
          <a:lstStyle>
            <a:lvl1pPr>
              <a:defRPr sz="2250"/>
            </a:lvl1pPr>
            <a:lvl2pPr>
              <a:defRPr sz="1875"/>
            </a:lvl2pPr>
            <a:lvl3pPr>
              <a:defRPr sz="1687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758E95-8956-479C-95F1-EE5B98E760B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27118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BF8F9-ED43-4984-B3FA-8CAABD05DF0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533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9450A4-3D48-42EE-A0DF-392CA086661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39621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9962" y="429368"/>
            <a:ext cx="6315936" cy="182996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06365" y="429368"/>
            <a:ext cx="10732899" cy="9217297"/>
          </a:xfrm>
        </p:spPr>
        <p:txBody>
          <a:bodyPr/>
          <a:lstStyle>
            <a:lvl1pPr>
              <a:defRPr sz="3000"/>
            </a:lvl1pPr>
            <a:lvl2pPr>
              <a:defRPr sz="2625"/>
            </a:lvl2pPr>
            <a:lvl3pPr>
              <a:defRPr sz="2250"/>
            </a:lvl3pPr>
            <a:lvl4pPr>
              <a:defRPr sz="1875"/>
            </a:lvl4pPr>
            <a:lvl5pPr>
              <a:defRPr sz="1875"/>
            </a:lvl5pPr>
            <a:lvl6pPr>
              <a:defRPr sz="1875"/>
            </a:lvl6pPr>
            <a:lvl7pPr>
              <a:defRPr sz="1875"/>
            </a:lvl7pPr>
            <a:lvl8pPr>
              <a:defRPr sz="1875"/>
            </a:lvl8pPr>
            <a:lvl9pPr>
              <a:defRPr sz="18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9962" y="2259326"/>
            <a:ext cx="6315936" cy="7387338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1E10B5-8682-4ABE-B120-C5A055BBF4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33985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3659" y="7559835"/>
            <a:ext cx="11519535" cy="892480"/>
          </a:xfrm>
        </p:spPr>
        <p:txBody>
          <a:bodyPr anchor="b"/>
          <a:lstStyle>
            <a:lvl1pPr algn="l">
              <a:defRPr sz="187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763659" y="965606"/>
            <a:ext cx="11519535" cy="6479858"/>
          </a:xfrm>
        </p:spPr>
        <p:txBody>
          <a:bodyPr/>
          <a:lstStyle>
            <a:lvl1pPr marL="0" indent="0">
              <a:buNone/>
              <a:defRPr sz="3000"/>
            </a:lvl1pPr>
            <a:lvl2pPr marL="428572" indent="0">
              <a:buNone/>
              <a:defRPr sz="2625"/>
            </a:lvl2pPr>
            <a:lvl3pPr marL="857144" indent="0">
              <a:buNone/>
              <a:defRPr sz="2250"/>
            </a:lvl3pPr>
            <a:lvl4pPr marL="1285715" indent="0">
              <a:buNone/>
              <a:defRPr sz="1875"/>
            </a:lvl4pPr>
            <a:lvl5pPr marL="1714287" indent="0">
              <a:buNone/>
              <a:defRPr sz="1875"/>
            </a:lvl5pPr>
            <a:lvl6pPr marL="2142859" indent="0">
              <a:buNone/>
              <a:defRPr sz="1875"/>
            </a:lvl6pPr>
            <a:lvl7pPr marL="2571432" indent="0">
              <a:buNone/>
              <a:defRPr sz="1875"/>
            </a:lvl7pPr>
            <a:lvl8pPr marL="3000002" indent="0">
              <a:buNone/>
              <a:defRPr sz="1875"/>
            </a:lvl8pPr>
            <a:lvl9pPr marL="3428574" indent="0">
              <a:buNone/>
              <a:defRPr sz="1875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3659" y="8452316"/>
            <a:ext cx="11519535" cy="1267472"/>
          </a:xfrm>
        </p:spPr>
        <p:txBody>
          <a:bodyPr/>
          <a:lstStyle>
            <a:lvl1pPr marL="0" indent="0">
              <a:buNone/>
              <a:defRPr sz="1312"/>
            </a:lvl1pPr>
            <a:lvl2pPr marL="428572" indent="0">
              <a:buNone/>
              <a:defRPr sz="1125"/>
            </a:lvl2pPr>
            <a:lvl3pPr marL="857144" indent="0">
              <a:buNone/>
              <a:defRPr sz="937"/>
            </a:lvl3pPr>
            <a:lvl4pPr marL="1285715" indent="0">
              <a:buNone/>
              <a:defRPr sz="844"/>
            </a:lvl4pPr>
            <a:lvl5pPr marL="1714287" indent="0">
              <a:buNone/>
              <a:defRPr sz="844"/>
            </a:lvl5pPr>
            <a:lvl6pPr marL="2142859" indent="0">
              <a:buNone/>
              <a:defRPr sz="844"/>
            </a:lvl6pPr>
            <a:lvl7pPr marL="2571432" indent="0">
              <a:buNone/>
              <a:defRPr sz="844"/>
            </a:lvl7pPr>
            <a:lvl8pPr marL="3000002" indent="0">
              <a:buNone/>
              <a:defRPr sz="844"/>
            </a:lvl8pPr>
            <a:lvl9pPr marL="3428574" indent="0">
              <a:buNone/>
              <a:defRPr sz="84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FC7586-CE50-4F3D-871F-3BCB968447F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58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959962" y="433066"/>
            <a:ext cx="17279302" cy="18007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59962" y="2519500"/>
            <a:ext cx="17279302" cy="71269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59962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559738" y="9833930"/>
            <a:ext cx="6079755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ctr" defTabSz="1357144" eaLnBrk="1" hangingPunct="1">
              <a:defRPr sz="2062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3759446" y="9833930"/>
            <a:ext cx="4479818" cy="7500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44731" tIns="72366" rIns="144731" bIns="72366" numCol="1" anchor="t" anchorCtr="0" compatLnSpc="1">
            <a:prstTxWarp prst="textNoShape">
              <a:avLst/>
            </a:prstTxWarp>
          </a:bodyPr>
          <a:lstStyle>
            <a:lvl1pPr algn="r" defTabSz="1357144" eaLnBrk="1" hangingPunct="1">
              <a:defRPr sz="2062"/>
            </a:lvl1pPr>
          </a:lstStyle>
          <a:p>
            <a:pPr>
              <a:defRPr/>
            </a:pPr>
            <a:fld id="{A67D0339-1964-4889-BA5E-413C32FB44F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+mj-lt"/>
          <a:ea typeface="+mj-ea"/>
          <a:cs typeface="+mj-cs"/>
        </a:defRPr>
      </a:lvl1pPr>
      <a:lvl2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2pPr>
      <a:lvl3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3pPr>
      <a:lvl4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4pPr>
      <a:lvl5pPr algn="ctr" defTabSz="1355680" rtl="0" eaLnBrk="0" fontAlgn="base" hangingPunct="0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5pPr>
      <a:lvl6pPr marL="428572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6pPr>
      <a:lvl7pPr marL="857144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7pPr>
      <a:lvl8pPr marL="1285715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8pPr>
      <a:lvl9pPr marL="1714287" algn="ctr" defTabSz="1357144" rtl="0" fontAlgn="base">
        <a:spcBef>
          <a:spcPct val="0"/>
        </a:spcBef>
        <a:spcAft>
          <a:spcPct val="0"/>
        </a:spcAft>
        <a:defRPr sz="6562">
          <a:solidFill>
            <a:schemeClr val="tx2"/>
          </a:solidFill>
          <a:latin typeface="Arial" charset="0"/>
        </a:defRPr>
      </a:lvl9pPr>
    </p:titleStyle>
    <p:bodyStyle>
      <a:lvl1pPr marL="507450" indent="-507450" algn="l" defTabSz="1355680" rtl="0" eaLnBrk="0" fontAlgn="base" hangingPunct="0">
        <a:spcBef>
          <a:spcPct val="20000"/>
        </a:spcBef>
        <a:spcAft>
          <a:spcPct val="0"/>
        </a:spcAft>
        <a:buChar char="•"/>
        <a:defRPr sz="4781">
          <a:solidFill>
            <a:schemeClr val="tx1"/>
          </a:solidFill>
          <a:latin typeface="+mn-lt"/>
          <a:ea typeface="+mn-ea"/>
          <a:cs typeface="+mn-cs"/>
        </a:defRPr>
      </a:lvl1pPr>
      <a:lvl2pPr marL="1101211" indent="-422627" algn="l" defTabSz="1355680" rtl="0" eaLnBrk="0" fontAlgn="base" hangingPunct="0">
        <a:spcBef>
          <a:spcPct val="20000"/>
        </a:spcBef>
        <a:spcAft>
          <a:spcPct val="0"/>
        </a:spcAft>
        <a:buChar char="–"/>
        <a:defRPr sz="4125">
          <a:solidFill>
            <a:schemeClr val="tx1"/>
          </a:solidFill>
          <a:latin typeface="+mn-lt"/>
        </a:defRPr>
      </a:lvl2pPr>
      <a:lvl3pPr marL="1694972" indent="-337804" algn="l" defTabSz="1355680" rtl="0" eaLnBrk="0" fontAlgn="base" hangingPunct="0">
        <a:spcBef>
          <a:spcPct val="20000"/>
        </a:spcBef>
        <a:spcAft>
          <a:spcPct val="0"/>
        </a:spcAft>
        <a:buChar char="•"/>
        <a:defRPr sz="3562">
          <a:solidFill>
            <a:schemeClr val="tx1"/>
          </a:solidFill>
          <a:latin typeface="+mn-lt"/>
        </a:defRPr>
      </a:lvl3pPr>
      <a:lvl4pPr marL="2372067" indent="-336316" algn="l" defTabSz="1355680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4pPr>
      <a:lvl5pPr marL="3050651" indent="-337804" algn="l" defTabSz="1355680" rtl="0" eaLnBrk="0" fontAlgn="base" hangingPunct="0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5pPr>
      <a:lvl6pPr marL="3480658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6pPr>
      <a:lvl7pPr marL="3909230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7pPr>
      <a:lvl8pPr marL="4337803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8pPr>
      <a:lvl9pPr marL="4766374" indent="-339286" algn="l" defTabSz="1357144" rtl="0" fontAlgn="base">
        <a:spcBef>
          <a:spcPct val="20000"/>
        </a:spcBef>
        <a:spcAft>
          <a:spcPct val="0"/>
        </a:spcAft>
        <a:buChar char="»"/>
        <a:defRPr sz="3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1pPr>
      <a:lvl2pPr marL="42857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2pPr>
      <a:lvl3pPr marL="85714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3pPr>
      <a:lvl4pPr marL="1285715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4pPr>
      <a:lvl5pPr marL="1714287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5pPr>
      <a:lvl6pPr marL="2142859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6pPr>
      <a:lvl7pPr marL="257143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7pPr>
      <a:lvl8pPr marL="3000002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8pPr>
      <a:lvl9pPr marL="3428574" algn="l" defTabSz="857144" rtl="0" eaLnBrk="1" latinLnBrk="0" hangingPunct="1">
        <a:defRPr sz="16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4350-A10E-4B3F-9FBF-7164A09D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228600"/>
            <a:ext cx="16200596" cy="523081"/>
          </a:xfrm>
        </p:spPr>
        <p:txBody>
          <a:bodyPr/>
          <a:lstStyle/>
          <a:p>
            <a:r>
              <a:rPr lang="en-US" sz="2600" b="1"/>
              <a:t>LẦN ĐẦU R</a:t>
            </a:r>
            <a:r>
              <a:rPr lang="vi-VN" sz="2600" b="1"/>
              <a:t>Ư</a:t>
            </a:r>
            <a:r>
              <a:rPr lang="en-US" sz="2600" b="1"/>
              <a:t>ỚC CHÚA</a:t>
            </a:r>
            <a:endParaRPr lang="en-US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9D50-2F14-442D-8D57-ABCA8E29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904081"/>
            <a:ext cx="18144331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/>
              <a:t>ĐK: </a:t>
            </a:r>
            <a:r>
              <a:rPr lang="en-US" sz="10000" b="1" dirty="0" err="1"/>
              <a:t>Lần</a:t>
            </a:r>
            <a:r>
              <a:rPr lang="en-US" sz="10000" b="1" dirty="0"/>
              <a:t> </a:t>
            </a:r>
            <a:r>
              <a:rPr lang="en-US" sz="10000" b="1" dirty="0" err="1"/>
              <a:t>đầu</a:t>
            </a:r>
            <a:r>
              <a:rPr lang="en-US" sz="10000" b="1" dirty="0"/>
              <a:t> </a:t>
            </a:r>
            <a:r>
              <a:rPr lang="en-US" sz="10000" b="1" dirty="0" err="1"/>
              <a:t>tiên</a:t>
            </a:r>
            <a:r>
              <a:rPr lang="en-US" sz="10000" b="1" dirty="0"/>
              <a:t> con đ</a:t>
            </a:r>
            <a:r>
              <a:rPr lang="vi-VN" sz="10000" b="1" dirty="0"/>
              <a:t>ư</a:t>
            </a:r>
            <a:r>
              <a:rPr lang="en-US" sz="10000" b="1" dirty="0" err="1"/>
              <a:t>ợc</a:t>
            </a:r>
            <a:r>
              <a:rPr lang="en-US" sz="10000" b="1" dirty="0"/>
              <a:t> </a:t>
            </a:r>
            <a:r>
              <a:rPr lang="en-US" sz="10000" b="1" dirty="0" err="1"/>
              <a:t>lên</a:t>
            </a:r>
            <a:r>
              <a:rPr lang="en-US" sz="10000" b="1" dirty="0"/>
              <a:t> r</a:t>
            </a:r>
            <a:r>
              <a:rPr lang="vi-VN" sz="10000" b="1" dirty="0"/>
              <a:t>ư</a:t>
            </a:r>
            <a:r>
              <a:rPr lang="en-US" sz="10000" b="1" dirty="0" err="1"/>
              <a:t>ớc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, </a:t>
            </a:r>
            <a:r>
              <a:rPr lang="en-US" sz="10000" b="1" dirty="0" err="1"/>
              <a:t>sau</a:t>
            </a:r>
            <a:r>
              <a:rPr lang="en-US" sz="10000" b="1" dirty="0"/>
              <a:t> bao </a:t>
            </a:r>
            <a:r>
              <a:rPr lang="en-US" sz="10000" b="1" dirty="0" err="1"/>
              <a:t>năm</a:t>
            </a:r>
            <a:r>
              <a:rPr lang="en-US" sz="10000" b="1" dirty="0"/>
              <a:t> </a:t>
            </a:r>
            <a:r>
              <a:rPr lang="en-US" sz="10000" b="1" dirty="0" err="1"/>
              <a:t>tháng</a:t>
            </a:r>
            <a:r>
              <a:rPr lang="en-US" sz="10000" b="1" dirty="0"/>
              <a:t> </a:t>
            </a:r>
            <a:r>
              <a:rPr lang="en-US" sz="10000" b="1" dirty="0" err="1"/>
              <a:t>đã</a:t>
            </a:r>
            <a:r>
              <a:rPr lang="en-US" sz="10000" b="1" dirty="0"/>
              <a:t> </a:t>
            </a:r>
            <a:r>
              <a:rPr lang="en-US" sz="10000" b="1" dirty="0" err="1"/>
              <a:t>mỏi</a:t>
            </a:r>
            <a:r>
              <a:rPr lang="en-US" sz="10000" b="1" dirty="0"/>
              <a:t> </a:t>
            </a:r>
            <a:r>
              <a:rPr lang="en-US" sz="10000" b="1" dirty="0" err="1"/>
              <a:t>mòn</a:t>
            </a:r>
            <a:r>
              <a:rPr lang="en-US" sz="10000" b="1" dirty="0"/>
              <a:t> </a:t>
            </a:r>
            <a:r>
              <a:rPr lang="en-US" sz="10000" b="1" dirty="0" err="1"/>
              <a:t>đợi</a:t>
            </a:r>
            <a:r>
              <a:rPr lang="en-US" sz="10000" b="1" dirty="0"/>
              <a:t> </a:t>
            </a:r>
            <a:r>
              <a:rPr lang="en-US" sz="10000" b="1" dirty="0" err="1"/>
              <a:t>trông</a:t>
            </a:r>
            <a:r>
              <a:rPr lang="en-US" sz="10000" b="1" dirty="0"/>
              <a:t>. </a:t>
            </a:r>
            <a:r>
              <a:rPr lang="en-US" sz="10000" b="1" dirty="0" err="1"/>
              <a:t>Ôi</a:t>
            </a:r>
            <a:r>
              <a:rPr lang="en-US" sz="10000" b="1" dirty="0"/>
              <a:t> </a:t>
            </a:r>
            <a:r>
              <a:rPr lang="en-US" sz="10000" b="1" dirty="0" err="1"/>
              <a:t>phút</a:t>
            </a:r>
            <a:r>
              <a:rPr lang="en-US" sz="10000" b="1" dirty="0"/>
              <a:t> </a:t>
            </a:r>
            <a:r>
              <a:rPr lang="en-US" sz="10000" b="1" dirty="0" err="1"/>
              <a:t>giây</a:t>
            </a:r>
            <a:r>
              <a:rPr lang="en-US" sz="10000" b="1" dirty="0"/>
              <a:t> </a:t>
            </a:r>
            <a:r>
              <a:rPr lang="en-US" sz="10000" b="1" dirty="0" err="1"/>
              <a:t>lòng</a:t>
            </a:r>
            <a:r>
              <a:rPr lang="en-US" sz="10000" b="1" dirty="0"/>
              <a:t> </a:t>
            </a:r>
            <a:r>
              <a:rPr lang="en-US" sz="10000" b="1" dirty="0" err="1"/>
              <a:t>vui</a:t>
            </a:r>
            <a:r>
              <a:rPr lang="en-US" sz="10000" b="1" dirty="0"/>
              <a:t> s</a:t>
            </a:r>
            <a:r>
              <a:rPr lang="vi-VN" sz="10000" b="1" dirty="0"/>
              <a:t>ư</a:t>
            </a:r>
            <a:r>
              <a:rPr lang="en-US" sz="10000" b="1" dirty="0" err="1"/>
              <a:t>ớng</a:t>
            </a:r>
            <a:r>
              <a:rPr lang="en-US" sz="10000" b="1" dirty="0"/>
              <a:t> </a:t>
            </a:r>
            <a:r>
              <a:rPr lang="en-US" sz="10000" b="1" dirty="0" err="1"/>
              <a:t>chan</a:t>
            </a:r>
            <a:r>
              <a:rPr lang="en-US" sz="10000" b="1" dirty="0"/>
              <a:t> </a:t>
            </a:r>
            <a:r>
              <a:rPr lang="en-US" sz="10000" b="1" dirty="0" err="1"/>
              <a:t>hòa</a:t>
            </a:r>
            <a:r>
              <a:rPr lang="en-US" sz="10000" b="1" dirty="0"/>
              <a:t>, </a:t>
            </a:r>
            <a:r>
              <a:rPr lang="en-US" sz="10000" b="1" dirty="0" err="1"/>
              <a:t>tựa</a:t>
            </a:r>
            <a:r>
              <a:rPr lang="en-US" sz="10000" b="1" dirty="0"/>
              <a:t> </a:t>
            </a:r>
            <a:r>
              <a:rPr lang="en-US" sz="10000" b="1" dirty="0" err="1"/>
              <a:t>đàn</a:t>
            </a:r>
            <a:r>
              <a:rPr lang="en-US" sz="10000" b="1" dirty="0"/>
              <a:t> </a:t>
            </a:r>
            <a:r>
              <a:rPr lang="en-US" sz="10000" b="1" dirty="0" err="1"/>
              <a:t>nai</a:t>
            </a:r>
            <a:r>
              <a:rPr lang="en-US" sz="10000" b="1" dirty="0"/>
              <a:t> </a:t>
            </a:r>
            <a:r>
              <a:rPr lang="en-US" sz="10000" b="1" dirty="0" err="1"/>
              <a:t>khát</a:t>
            </a:r>
            <a:r>
              <a:rPr lang="en-US" sz="10000" b="1" dirty="0"/>
              <a:t> </a:t>
            </a:r>
            <a:r>
              <a:rPr lang="en-US" sz="10000" b="1" dirty="0" err="1"/>
              <a:t>thắm</a:t>
            </a:r>
            <a:r>
              <a:rPr lang="en-US" sz="10000" b="1" dirty="0"/>
              <a:t> say </a:t>
            </a:r>
            <a:r>
              <a:rPr lang="en-US" sz="10000" b="1" dirty="0" err="1"/>
              <a:t>dòng</a:t>
            </a:r>
            <a:r>
              <a:rPr lang="en-US" sz="10000" b="1" dirty="0"/>
              <a:t> </a:t>
            </a:r>
            <a:r>
              <a:rPr lang="en-US" sz="10000" b="1" dirty="0" err="1"/>
              <a:t>suối</a:t>
            </a:r>
            <a:r>
              <a:rPr lang="en-US" sz="10000" b="1" dirty="0"/>
              <a:t> </a:t>
            </a:r>
            <a:r>
              <a:rPr lang="en-US" sz="10000" b="1" dirty="0" err="1"/>
              <a:t>trong</a:t>
            </a:r>
            <a:r>
              <a:rPr lang="en-US" sz="10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17052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FB05-55C7-485B-A2BB-36AF982EE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29DEB3-5145-4D1A-9B36-38991CFC0B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545" y="446881"/>
            <a:ext cx="18144332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/>
              <a:t>1. </a:t>
            </a:r>
            <a:r>
              <a:rPr lang="en-US" sz="9600" b="1" dirty="0" err="1"/>
              <a:t>Phút</a:t>
            </a:r>
            <a:r>
              <a:rPr lang="en-US" sz="9600" b="1" dirty="0"/>
              <a:t> </a:t>
            </a:r>
            <a:r>
              <a:rPr lang="en-US" sz="9600" b="1" dirty="0" err="1"/>
              <a:t>ân</a:t>
            </a:r>
            <a:r>
              <a:rPr lang="en-US" sz="9600" b="1" dirty="0"/>
              <a:t> </a:t>
            </a:r>
            <a:r>
              <a:rPr lang="en-US" sz="9600" b="1" dirty="0" err="1"/>
              <a:t>tình</a:t>
            </a:r>
            <a:r>
              <a:rPr lang="en-US" sz="9600" b="1" dirty="0"/>
              <a:t> : </a:t>
            </a:r>
            <a:r>
              <a:rPr lang="en-US" sz="9600" b="1" dirty="0" err="1"/>
              <a:t>Trời</a:t>
            </a:r>
            <a:r>
              <a:rPr lang="en-US" sz="9600" b="1" dirty="0"/>
              <a:t> </a:t>
            </a:r>
            <a:r>
              <a:rPr lang="en-US" sz="9600" b="1" dirty="0" err="1"/>
              <a:t>đất</a:t>
            </a:r>
            <a:r>
              <a:rPr lang="en-US" sz="9600" b="1" dirty="0"/>
              <a:t> </a:t>
            </a:r>
            <a:r>
              <a:rPr lang="en-US" sz="9600" b="1" dirty="0" err="1"/>
              <a:t>đã</a:t>
            </a:r>
            <a:r>
              <a:rPr lang="en-US" sz="9600" b="1" dirty="0"/>
              <a:t> t</a:t>
            </a:r>
            <a:r>
              <a:rPr lang="vi-VN" sz="9600" b="1" dirty="0"/>
              <a:t>ư</a:t>
            </a:r>
            <a:r>
              <a:rPr lang="en-US" sz="9600" b="1" dirty="0" err="1"/>
              <a:t>ơng</a:t>
            </a:r>
            <a:r>
              <a:rPr lang="en-US" sz="9600" b="1" dirty="0"/>
              <a:t> </a:t>
            </a:r>
            <a:r>
              <a:rPr lang="en-US" sz="9600" b="1" dirty="0" err="1"/>
              <a:t>phùng</a:t>
            </a:r>
            <a:r>
              <a:rPr lang="en-US" sz="9600" b="1" dirty="0"/>
              <a:t>, </a:t>
            </a:r>
            <a:r>
              <a:rPr lang="en-US" sz="9600" b="1" dirty="0" err="1"/>
              <a:t>tạo</a:t>
            </a:r>
            <a:r>
              <a:rPr lang="en-US" sz="9600" b="1" dirty="0"/>
              <a:t> </a:t>
            </a:r>
            <a:r>
              <a:rPr lang="en-US" sz="9600" b="1" dirty="0" err="1"/>
              <a:t>vật</a:t>
            </a:r>
            <a:r>
              <a:rPr lang="en-US" sz="9600" b="1" dirty="0"/>
              <a:t> </a:t>
            </a:r>
            <a:r>
              <a:rPr lang="en-US" sz="9600" b="1" dirty="0" err="1"/>
              <a:t>hiệp</a:t>
            </a:r>
            <a:r>
              <a:rPr lang="en-US" sz="9600" b="1" dirty="0"/>
              <a:t> </a:t>
            </a:r>
            <a:r>
              <a:rPr lang="en-US" sz="9600" b="1" dirty="0" err="1"/>
              <a:t>nhất</a:t>
            </a:r>
            <a:r>
              <a:rPr lang="en-US" sz="9600" b="1" dirty="0"/>
              <a:t> </a:t>
            </a:r>
            <a:r>
              <a:rPr lang="en-US" sz="9600" b="1" dirty="0" err="1"/>
              <a:t>cùng</a:t>
            </a:r>
            <a:r>
              <a:rPr lang="en-US" sz="9600" b="1" dirty="0"/>
              <a:t> </a:t>
            </a:r>
            <a:r>
              <a:rPr lang="en-US" sz="9600" b="1" dirty="0" err="1"/>
              <a:t>với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thiên</a:t>
            </a:r>
            <a:r>
              <a:rPr lang="en-US" sz="9600" b="1" dirty="0"/>
              <a:t> </a:t>
            </a:r>
            <a:r>
              <a:rPr lang="en-US" sz="9600" b="1" dirty="0" err="1"/>
              <a:t>cung</a:t>
            </a:r>
            <a:r>
              <a:rPr lang="en-US" sz="9600" b="1" dirty="0"/>
              <a:t>. </a:t>
            </a:r>
            <a:r>
              <a:rPr lang="en-US" sz="9600" b="1" dirty="0" err="1"/>
              <a:t>Từ</a:t>
            </a:r>
            <a:r>
              <a:rPr lang="en-US" sz="9600" b="1" dirty="0"/>
              <a:t> </a:t>
            </a:r>
            <a:r>
              <a:rPr lang="en-US" sz="9600" b="1" dirty="0" err="1"/>
              <a:t>đây</a:t>
            </a:r>
            <a:r>
              <a:rPr lang="en-US" sz="9600" b="1" dirty="0"/>
              <a:t> </a:t>
            </a:r>
            <a:r>
              <a:rPr lang="en-US" sz="9600" b="1" dirty="0" err="1"/>
              <a:t>không</a:t>
            </a:r>
            <a:r>
              <a:rPr lang="en-US" sz="9600" b="1" dirty="0"/>
              <a:t> </a:t>
            </a:r>
            <a:r>
              <a:rPr lang="en-US" sz="9600" b="1" dirty="0" err="1"/>
              <a:t>còn</a:t>
            </a:r>
            <a:r>
              <a:rPr lang="en-US" sz="9600" b="1" dirty="0"/>
              <a:t> </a:t>
            </a:r>
            <a:r>
              <a:rPr lang="en-US" sz="9600" b="1" dirty="0" err="1"/>
              <a:t>là</a:t>
            </a:r>
            <a:r>
              <a:rPr lang="en-US" sz="9600" b="1" dirty="0"/>
              <a:t> con </a:t>
            </a:r>
            <a:r>
              <a:rPr lang="en-US" sz="9600" b="1" dirty="0" err="1"/>
              <a:t>sống</a:t>
            </a:r>
            <a:r>
              <a:rPr lang="en-US" sz="9600" b="1" dirty="0"/>
              <a:t> </a:t>
            </a:r>
            <a:r>
              <a:rPr lang="en-US" sz="9600" b="1" dirty="0" err="1"/>
              <a:t>nữa</a:t>
            </a:r>
            <a:r>
              <a:rPr lang="en-US" sz="9600" b="1" dirty="0"/>
              <a:t>,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vi-VN" sz="9600" b="1" dirty="0"/>
              <a:t>ơ</a:t>
            </a:r>
            <a:r>
              <a:rPr lang="en-US" sz="9600" b="1" dirty="0" err="1"/>
              <a:t>i</a:t>
            </a:r>
            <a:r>
              <a:rPr lang="en-US" sz="9600" b="1" dirty="0"/>
              <a:t>! Nh</a:t>
            </a:r>
            <a:r>
              <a:rPr lang="vi-VN" sz="9600" b="1" dirty="0"/>
              <a:t>ư</a:t>
            </a:r>
            <a:r>
              <a:rPr lang="en-US" sz="9600" b="1" dirty="0"/>
              <a:t>ng </a:t>
            </a:r>
            <a:r>
              <a:rPr lang="en-US" sz="9600" b="1" dirty="0" err="1"/>
              <a:t>là</a:t>
            </a:r>
            <a:r>
              <a:rPr lang="en-US" sz="9600" b="1" dirty="0"/>
              <a:t> do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sống</a:t>
            </a:r>
            <a:r>
              <a:rPr lang="en-US" sz="9600" b="1" dirty="0"/>
              <a:t> </a:t>
            </a:r>
            <a:r>
              <a:rPr lang="en-US" sz="9600" b="1" dirty="0" err="1"/>
              <a:t>trong</a:t>
            </a:r>
            <a:r>
              <a:rPr lang="en-US" sz="9600" b="1" dirty="0"/>
              <a:t> con </a:t>
            </a:r>
            <a:r>
              <a:rPr lang="en-US" sz="9600" b="1" dirty="0" err="1"/>
              <a:t>mà</a:t>
            </a:r>
            <a:r>
              <a:rPr lang="en-US" sz="9600" b="1" dirty="0"/>
              <a:t> </a:t>
            </a:r>
            <a:r>
              <a:rPr lang="en-US" sz="9600" b="1" dirty="0" err="1"/>
              <a:t>thôi</a:t>
            </a:r>
            <a:r>
              <a:rPr lang="en-US" sz="96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9447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4350-A10E-4B3F-9FBF-7164A09D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228600"/>
            <a:ext cx="16200596" cy="523081"/>
          </a:xfrm>
        </p:spPr>
        <p:txBody>
          <a:bodyPr/>
          <a:lstStyle/>
          <a:p>
            <a:r>
              <a:rPr lang="en-US" sz="2600" b="1"/>
              <a:t>LẦN ĐẦU R</a:t>
            </a:r>
            <a:r>
              <a:rPr lang="vi-VN" sz="2600" b="1"/>
              <a:t>Ư</a:t>
            </a:r>
            <a:r>
              <a:rPr lang="en-US" sz="2600" b="1"/>
              <a:t>ỚC CHÚA</a:t>
            </a:r>
            <a:endParaRPr lang="en-US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9D50-2F14-442D-8D57-ABCA8E29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904081"/>
            <a:ext cx="18144331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/>
              <a:t>ĐK: </a:t>
            </a:r>
            <a:r>
              <a:rPr lang="en-US" sz="10000" b="1" dirty="0" err="1"/>
              <a:t>Lần</a:t>
            </a:r>
            <a:r>
              <a:rPr lang="en-US" sz="10000" b="1" dirty="0"/>
              <a:t> </a:t>
            </a:r>
            <a:r>
              <a:rPr lang="en-US" sz="10000" b="1" dirty="0" err="1"/>
              <a:t>đầu</a:t>
            </a:r>
            <a:r>
              <a:rPr lang="en-US" sz="10000" b="1" dirty="0"/>
              <a:t> </a:t>
            </a:r>
            <a:r>
              <a:rPr lang="en-US" sz="10000" b="1" dirty="0" err="1"/>
              <a:t>tiên</a:t>
            </a:r>
            <a:r>
              <a:rPr lang="en-US" sz="10000" b="1" dirty="0"/>
              <a:t> con đ</a:t>
            </a:r>
            <a:r>
              <a:rPr lang="vi-VN" sz="10000" b="1" dirty="0"/>
              <a:t>ư</a:t>
            </a:r>
            <a:r>
              <a:rPr lang="en-US" sz="10000" b="1" dirty="0" err="1"/>
              <a:t>ợc</a:t>
            </a:r>
            <a:r>
              <a:rPr lang="en-US" sz="10000" b="1" dirty="0"/>
              <a:t> </a:t>
            </a:r>
            <a:r>
              <a:rPr lang="en-US" sz="10000" b="1" dirty="0" err="1"/>
              <a:t>lên</a:t>
            </a:r>
            <a:r>
              <a:rPr lang="en-US" sz="10000" b="1" dirty="0"/>
              <a:t> r</a:t>
            </a:r>
            <a:r>
              <a:rPr lang="vi-VN" sz="10000" b="1" dirty="0"/>
              <a:t>ư</a:t>
            </a:r>
            <a:r>
              <a:rPr lang="en-US" sz="10000" b="1" dirty="0" err="1"/>
              <a:t>ớc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, </a:t>
            </a:r>
            <a:r>
              <a:rPr lang="en-US" sz="10000" b="1" dirty="0" err="1"/>
              <a:t>sau</a:t>
            </a:r>
            <a:r>
              <a:rPr lang="en-US" sz="10000" b="1" dirty="0"/>
              <a:t> bao </a:t>
            </a:r>
            <a:r>
              <a:rPr lang="en-US" sz="10000" b="1" dirty="0" err="1"/>
              <a:t>năm</a:t>
            </a:r>
            <a:r>
              <a:rPr lang="en-US" sz="10000" b="1" dirty="0"/>
              <a:t> </a:t>
            </a:r>
            <a:r>
              <a:rPr lang="en-US" sz="10000" b="1" dirty="0" err="1"/>
              <a:t>tháng</a:t>
            </a:r>
            <a:r>
              <a:rPr lang="en-US" sz="10000" b="1" dirty="0"/>
              <a:t> </a:t>
            </a:r>
            <a:r>
              <a:rPr lang="en-US" sz="10000" b="1" dirty="0" err="1"/>
              <a:t>đã</a:t>
            </a:r>
            <a:r>
              <a:rPr lang="en-US" sz="10000" b="1" dirty="0"/>
              <a:t> </a:t>
            </a:r>
            <a:r>
              <a:rPr lang="en-US" sz="10000" b="1" dirty="0" err="1"/>
              <a:t>mỏi</a:t>
            </a:r>
            <a:r>
              <a:rPr lang="en-US" sz="10000" b="1" dirty="0"/>
              <a:t> </a:t>
            </a:r>
            <a:r>
              <a:rPr lang="en-US" sz="10000" b="1" dirty="0" err="1"/>
              <a:t>mòn</a:t>
            </a:r>
            <a:r>
              <a:rPr lang="en-US" sz="10000" b="1" dirty="0"/>
              <a:t> </a:t>
            </a:r>
            <a:r>
              <a:rPr lang="en-US" sz="10000" b="1" dirty="0" err="1"/>
              <a:t>đợi</a:t>
            </a:r>
            <a:r>
              <a:rPr lang="en-US" sz="10000" b="1" dirty="0"/>
              <a:t> </a:t>
            </a:r>
            <a:r>
              <a:rPr lang="en-US" sz="10000" b="1" dirty="0" err="1"/>
              <a:t>trông</a:t>
            </a:r>
            <a:r>
              <a:rPr lang="en-US" sz="10000" b="1" dirty="0"/>
              <a:t>. </a:t>
            </a:r>
            <a:r>
              <a:rPr lang="en-US" sz="10000" b="1" dirty="0" err="1"/>
              <a:t>Ôi</a:t>
            </a:r>
            <a:r>
              <a:rPr lang="en-US" sz="10000" b="1" dirty="0"/>
              <a:t> </a:t>
            </a:r>
            <a:r>
              <a:rPr lang="en-US" sz="10000" b="1" dirty="0" err="1"/>
              <a:t>phút</a:t>
            </a:r>
            <a:r>
              <a:rPr lang="en-US" sz="10000" b="1" dirty="0"/>
              <a:t> </a:t>
            </a:r>
            <a:r>
              <a:rPr lang="en-US" sz="10000" b="1" dirty="0" err="1"/>
              <a:t>giây</a:t>
            </a:r>
            <a:r>
              <a:rPr lang="en-US" sz="10000" b="1" dirty="0"/>
              <a:t> </a:t>
            </a:r>
            <a:r>
              <a:rPr lang="en-US" sz="10000" b="1" dirty="0" err="1"/>
              <a:t>lòng</a:t>
            </a:r>
            <a:r>
              <a:rPr lang="en-US" sz="10000" b="1" dirty="0"/>
              <a:t> </a:t>
            </a:r>
            <a:r>
              <a:rPr lang="en-US" sz="10000" b="1" dirty="0" err="1"/>
              <a:t>vui</a:t>
            </a:r>
            <a:r>
              <a:rPr lang="en-US" sz="10000" b="1" dirty="0"/>
              <a:t> s</a:t>
            </a:r>
            <a:r>
              <a:rPr lang="vi-VN" sz="10000" b="1" dirty="0"/>
              <a:t>ư</a:t>
            </a:r>
            <a:r>
              <a:rPr lang="en-US" sz="10000" b="1" dirty="0" err="1"/>
              <a:t>ớng</a:t>
            </a:r>
            <a:r>
              <a:rPr lang="en-US" sz="10000" b="1" dirty="0"/>
              <a:t> </a:t>
            </a:r>
            <a:r>
              <a:rPr lang="en-US" sz="10000" b="1" dirty="0" err="1"/>
              <a:t>chan</a:t>
            </a:r>
            <a:r>
              <a:rPr lang="en-US" sz="10000" b="1" dirty="0"/>
              <a:t> </a:t>
            </a:r>
            <a:r>
              <a:rPr lang="en-US" sz="10000" b="1" dirty="0" err="1"/>
              <a:t>hòa</a:t>
            </a:r>
            <a:r>
              <a:rPr lang="en-US" sz="10000" b="1" dirty="0"/>
              <a:t>, </a:t>
            </a:r>
            <a:r>
              <a:rPr lang="en-US" sz="10000" b="1" dirty="0" err="1"/>
              <a:t>tựa</a:t>
            </a:r>
            <a:r>
              <a:rPr lang="en-US" sz="10000" b="1" dirty="0"/>
              <a:t> </a:t>
            </a:r>
            <a:r>
              <a:rPr lang="en-US" sz="10000" b="1" dirty="0" err="1"/>
              <a:t>đàn</a:t>
            </a:r>
            <a:r>
              <a:rPr lang="en-US" sz="10000" b="1" dirty="0"/>
              <a:t> </a:t>
            </a:r>
            <a:r>
              <a:rPr lang="en-US" sz="10000" b="1" dirty="0" err="1"/>
              <a:t>nai</a:t>
            </a:r>
            <a:r>
              <a:rPr lang="en-US" sz="10000" b="1" dirty="0"/>
              <a:t> </a:t>
            </a:r>
            <a:r>
              <a:rPr lang="en-US" sz="10000" b="1" dirty="0" err="1"/>
              <a:t>khát</a:t>
            </a:r>
            <a:r>
              <a:rPr lang="en-US" sz="10000" b="1" dirty="0"/>
              <a:t> </a:t>
            </a:r>
            <a:r>
              <a:rPr lang="en-US" sz="10000" b="1" dirty="0" err="1"/>
              <a:t>thắm</a:t>
            </a:r>
            <a:r>
              <a:rPr lang="en-US" sz="10000" b="1" dirty="0"/>
              <a:t> say </a:t>
            </a:r>
            <a:r>
              <a:rPr lang="en-US" sz="10000" b="1" dirty="0" err="1"/>
              <a:t>dòng</a:t>
            </a:r>
            <a:r>
              <a:rPr lang="en-US" sz="10000" b="1" dirty="0"/>
              <a:t> </a:t>
            </a:r>
            <a:r>
              <a:rPr lang="en-US" sz="10000" b="1" dirty="0" err="1"/>
              <a:t>suối</a:t>
            </a:r>
            <a:r>
              <a:rPr lang="en-US" sz="10000" b="1" dirty="0"/>
              <a:t> </a:t>
            </a:r>
            <a:r>
              <a:rPr lang="en-US" sz="10000" b="1" dirty="0" err="1"/>
              <a:t>trong</a:t>
            </a:r>
            <a:r>
              <a:rPr lang="en-US" sz="10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86766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B881-1238-4830-A041-BEA459E6E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6E6BD9-91DE-4E95-A0E0-7C2D8C1064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25416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/>
              <a:t>2. </a:t>
            </a:r>
            <a:r>
              <a:rPr lang="en-US" sz="9600" b="1" dirty="0" err="1"/>
              <a:t>Phút</a:t>
            </a:r>
            <a:r>
              <a:rPr lang="en-US" sz="9600" b="1" dirty="0"/>
              <a:t> </a:t>
            </a:r>
            <a:r>
              <a:rPr lang="en-US" sz="9600" b="1" dirty="0" err="1"/>
              <a:t>vui</a:t>
            </a:r>
            <a:r>
              <a:rPr lang="en-US" sz="9600" b="1" dirty="0"/>
              <a:t> </a:t>
            </a:r>
            <a:r>
              <a:rPr lang="en-US" sz="9600" b="1" dirty="0" err="1"/>
              <a:t>này</a:t>
            </a:r>
            <a:r>
              <a:rPr lang="en-US" sz="9600" b="1" dirty="0"/>
              <a:t> </a:t>
            </a:r>
            <a:r>
              <a:rPr lang="en-US" sz="9600" b="1" dirty="0" err="1"/>
              <a:t>nguyện</a:t>
            </a:r>
            <a:r>
              <a:rPr lang="en-US" sz="9600" b="1" dirty="0"/>
              <a:t> </a:t>
            </a:r>
            <a:r>
              <a:rPr lang="en-US" sz="9600" b="1" dirty="0" err="1"/>
              <a:t>nhớ</a:t>
            </a:r>
            <a:r>
              <a:rPr lang="en-US" sz="9600" b="1" dirty="0"/>
              <a:t> </a:t>
            </a:r>
            <a:r>
              <a:rPr lang="en-US" sz="9600" b="1" dirty="0" err="1"/>
              <a:t>mãi</a:t>
            </a:r>
            <a:r>
              <a:rPr lang="en-US" sz="9600" b="1" dirty="0"/>
              <a:t> </a:t>
            </a:r>
            <a:r>
              <a:rPr lang="en-US" sz="9600" b="1" dirty="0" err="1"/>
              <a:t>trong</a:t>
            </a:r>
            <a:r>
              <a:rPr lang="en-US" sz="9600" b="1" dirty="0"/>
              <a:t> </a:t>
            </a:r>
            <a:r>
              <a:rPr lang="en-US" sz="9600" b="1" dirty="0" err="1"/>
              <a:t>đời</a:t>
            </a:r>
            <a:r>
              <a:rPr lang="en-US" sz="9600" b="1" dirty="0"/>
              <a:t>, đ</a:t>
            </a:r>
            <a:r>
              <a:rPr lang="vi-VN" sz="9600" b="1" dirty="0"/>
              <a:t>ư</a:t>
            </a:r>
            <a:r>
              <a:rPr lang="en-US" sz="9600" b="1" dirty="0" err="1"/>
              <a:t>ợc</a:t>
            </a:r>
            <a:r>
              <a:rPr lang="en-US" sz="9600" b="1" dirty="0"/>
              <a:t> </a:t>
            </a:r>
            <a:r>
              <a:rPr lang="en-US" sz="9600" b="1" dirty="0" err="1"/>
              <a:t>hiệp</a:t>
            </a:r>
            <a:r>
              <a:rPr lang="en-US" sz="9600" b="1" dirty="0"/>
              <a:t> </a:t>
            </a:r>
            <a:r>
              <a:rPr lang="en-US" sz="9600" b="1" dirty="0" err="1"/>
              <a:t>cùng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là</a:t>
            </a:r>
            <a:r>
              <a:rPr lang="en-US" sz="9600" b="1" dirty="0"/>
              <a:t> </a:t>
            </a:r>
            <a:r>
              <a:rPr lang="en-US" sz="9600" b="1" dirty="0" err="1"/>
              <a:t>cõi</a:t>
            </a:r>
            <a:r>
              <a:rPr lang="en-US" sz="9600" b="1" dirty="0"/>
              <a:t> </a:t>
            </a:r>
            <a:r>
              <a:rPr lang="en-US" sz="9600" b="1" dirty="0" err="1"/>
              <a:t>phúc</a:t>
            </a:r>
            <a:r>
              <a:rPr lang="en-US" sz="9600" b="1" dirty="0"/>
              <a:t> </a:t>
            </a:r>
            <a:r>
              <a:rPr lang="en-US" sz="9600" b="1" dirty="0" err="1"/>
              <a:t>trông</a:t>
            </a:r>
            <a:r>
              <a:rPr lang="en-US" sz="9600" b="1" dirty="0"/>
              <a:t> </a:t>
            </a:r>
            <a:r>
              <a:rPr lang="en-US" sz="9600" b="1" dirty="0" err="1"/>
              <a:t>mong</a:t>
            </a:r>
            <a:r>
              <a:rPr lang="en-US" sz="9600" b="1" dirty="0"/>
              <a:t>. </a:t>
            </a:r>
            <a:r>
              <a:rPr lang="en-US" sz="9600" b="1" dirty="0" err="1"/>
              <a:t>Vầng</a:t>
            </a:r>
            <a:r>
              <a:rPr lang="en-US" sz="9600" b="1" dirty="0"/>
              <a:t> </a:t>
            </a:r>
            <a:r>
              <a:rPr lang="en-US" sz="9600" b="1" dirty="0" err="1"/>
              <a:t>tim</a:t>
            </a:r>
            <a:r>
              <a:rPr lang="en-US" sz="9600" b="1" dirty="0"/>
              <a:t> con </a:t>
            </a:r>
            <a:r>
              <a:rPr lang="en-US" sz="9600" b="1" dirty="0" err="1"/>
              <a:t>này</a:t>
            </a:r>
            <a:r>
              <a:rPr lang="en-US" sz="9600" b="1" dirty="0"/>
              <a:t> </a:t>
            </a:r>
            <a:r>
              <a:rPr lang="en-US" sz="9600" b="1" dirty="0" err="1"/>
              <a:t>nguyện</a:t>
            </a:r>
            <a:r>
              <a:rPr lang="en-US" sz="9600" b="1" dirty="0"/>
              <a:t> </a:t>
            </a:r>
            <a:r>
              <a:rPr lang="en-US" sz="9600" b="1" dirty="0" err="1"/>
              <a:t>yêu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mãi</a:t>
            </a:r>
            <a:r>
              <a:rPr lang="en-US" sz="9600" b="1" dirty="0"/>
              <a:t> </a:t>
            </a:r>
            <a:r>
              <a:rPr lang="en-US" sz="9600" b="1" dirty="0" err="1"/>
              <a:t>thiết</a:t>
            </a:r>
            <a:r>
              <a:rPr lang="en-US" sz="9600" b="1" dirty="0"/>
              <a:t> </a:t>
            </a:r>
            <a:r>
              <a:rPr lang="en-US" sz="9600" b="1" dirty="0" err="1"/>
              <a:t>tha</a:t>
            </a:r>
            <a:r>
              <a:rPr lang="en-US" sz="9600" b="1" dirty="0"/>
              <a:t>, </a:t>
            </a:r>
            <a:r>
              <a:rPr lang="en-US" sz="9600" b="1" dirty="0" err="1"/>
              <a:t>cho</a:t>
            </a:r>
            <a:r>
              <a:rPr lang="en-US" sz="9600" b="1" dirty="0"/>
              <a:t> </a:t>
            </a:r>
            <a:r>
              <a:rPr lang="en-US" sz="9600" b="1" dirty="0" err="1"/>
              <a:t>dù</a:t>
            </a:r>
            <a:r>
              <a:rPr lang="en-US" sz="9600" b="1" dirty="0"/>
              <a:t> </a:t>
            </a:r>
            <a:r>
              <a:rPr lang="en-US" sz="9600" b="1" dirty="0" err="1"/>
              <a:t>năm</a:t>
            </a:r>
            <a:r>
              <a:rPr lang="en-US" sz="9600" b="1" dirty="0"/>
              <a:t> </a:t>
            </a:r>
            <a:r>
              <a:rPr lang="en-US" sz="9600" b="1" dirty="0" err="1"/>
              <a:t>tháng</a:t>
            </a:r>
            <a:r>
              <a:rPr lang="en-US" sz="9600" b="1" dirty="0"/>
              <a:t> </a:t>
            </a:r>
            <a:r>
              <a:rPr lang="en-US" sz="9600" b="1" dirty="0" err="1"/>
              <a:t>vẫn</a:t>
            </a:r>
            <a:r>
              <a:rPr lang="en-US" sz="9600" b="1" dirty="0"/>
              <a:t> </a:t>
            </a:r>
            <a:r>
              <a:rPr lang="en-US" sz="9600" b="1" dirty="0" err="1"/>
              <a:t>miên</a:t>
            </a:r>
            <a:r>
              <a:rPr lang="en-US" sz="9600" b="1" dirty="0"/>
              <a:t> man </a:t>
            </a:r>
            <a:r>
              <a:rPr lang="en-US" sz="9600" b="1" dirty="0" err="1"/>
              <a:t>lần</a:t>
            </a:r>
            <a:r>
              <a:rPr lang="en-US" sz="9600" b="1" dirty="0"/>
              <a:t> qua. </a:t>
            </a:r>
          </a:p>
        </p:txBody>
      </p:sp>
    </p:spTree>
    <p:extLst>
      <p:ext uri="{BB962C8B-B14F-4D97-AF65-F5344CB8AC3E}">
        <p14:creationId xmlns:p14="http://schemas.microsoft.com/office/powerpoint/2010/main" val="2481124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4350-A10E-4B3F-9FBF-7164A09D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228600"/>
            <a:ext cx="16200596" cy="523081"/>
          </a:xfrm>
        </p:spPr>
        <p:txBody>
          <a:bodyPr/>
          <a:lstStyle/>
          <a:p>
            <a:r>
              <a:rPr lang="en-US" sz="2600" b="1"/>
              <a:t>LẦN ĐẦU R</a:t>
            </a:r>
            <a:r>
              <a:rPr lang="vi-VN" sz="2600" b="1"/>
              <a:t>Ư</a:t>
            </a:r>
            <a:r>
              <a:rPr lang="en-US" sz="2600" b="1"/>
              <a:t>ỚC CHÚA</a:t>
            </a:r>
            <a:endParaRPr lang="en-US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9D50-2F14-442D-8D57-ABCA8E29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904081"/>
            <a:ext cx="18144331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/>
              <a:t>ĐK: </a:t>
            </a:r>
            <a:r>
              <a:rPr lang="en-US" sz="10000" b="1" dirty="0" err="1"/>
              <a:t>Lần</a:t>
            </a:r>
            <a:r>
              <a:rPr lang="en-US" sz="10000" b="1" dirty="0"/>
              <a:t> </a:t>
            </a:r>
            <a:r>
              <a:rPr lang="en-US" sz="10000" b="1" dirty="0" err="1"/>
              <a:t>đầu</a:t>
            </a:r>
            <a:r>
              <a:rPr lang="en-US" sz="10000" b="1" dirty="0"/>
              <a:t> </a:t>
            </a:r>
            <a:r>
              <a:rPr lang="en-US" sz="10000" b="1" dirty="0" err="1"/>
              <a:t>tiên</a:t>
            </a:r>
            <a:r>
              <a:rPr lang="en-US" sz="10000" b="1" dirty="0"/>
              <a:t> con đ</a:t>
            </a:r>
            <a:r>
              <a:rPr lang="vi-VN" sz="10000" b="1" dirty="0"/>
              <a:t>ư</a:t>
            </a:r>
            <a:r>
              <a:rPr lang="en-US" sz="10000" b="1" dirty="0" err="1"/>
              <a:t>ợc</a:t>
            </a:r>
            <a:r>
              <a:rPr lang="en-US" sz="10000" b="1" dirty="0"/>
              <a:t> </a:t>
            </a:r>
            <a:r>
              <a:rPr lang="en-US" sz="10000" b="1" dirty="0" err="1"/>
              <a:t>lên</a:t>
            </a:r>
            <a:r>
              <a:rPr lang="en-US" sz="10000" b="1" dirty="0"/>
              <a:t> r</a:t>
            </a:r>
            <a:r>
              <a:rPr lang="vi-VN" sz="10000" b="1" dirty="0"/>
              <a:t>ư</a:t>
            </a:r>
            <a:r>
              <a:rPr lang="en-US" sz="10000" b="1" dirty="0" err="1"/>
              <a:t>ớc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, </a:t>
            </a:r>
            <a:r>
              <a:rPr lang="en-US" sz="10000" b="1" dirty="0" err="1"/>
              <a:t>sau</a:t>
            </a:r>
            <a:r>
              <a:rPr lang="en-US" sz="10000" b="1" dirty="0"/>
              <a:t> bao </a:t>
            </a:r>
            <a:r>
              <a:rPr lang="en-US" sz="10000" b="1" dirty="0" err="1"/>
              <a:t>năm</a:t>
            </a:r>
            <a:r>
              <a:rPr lang="en-US" sz="10000" b="1" dirty="0"/>
              <a:t> </a:t>
            </a:r>
            <a:r>
              <a:rPr lang="en-US" sz="10000" b="1" dirty="0" err="1"/>
              <a:t>tháng</a:t>
            </a:r>
            <a:r>
              <a:rPr lang="en-US" sz="10000" b="1" dirty="0"/>
              <a:t> </a:t>
            </a:r>
            <a:r>
              <a:rPr lang="en-US" sz="10000" b="1" dirty="0" err="1"/>
              <a:t>đã</a:t>
            </a:r>
            <a:r>
              <a:rPr lang="en-US" sz="10000" b="1" dirty="0"/>
              <a:t> </a:t>
            </a:r>
            <a:r>
              <a:rPr lang="en-US" sz="10000" b="1" dirty="0" err="1"/>
              <a:t>mỏi</a:t>
            </a:r>
            <a:r>
              <a:rPr lang="en-US" sz="10000" b="1" dirty="0"/>
              <a:t> </a:t>
            </a:r>
            <a:r>
              <a:rPr lang="en-US" sz="10000" b="1" dirty="0" err="1"/>
              <a:t>mòn</a:t>
            </a:r>
            <a:r>
              <a:rPr lang="en-US" sz="10000" b="1" dirty="0"/>
              <a:t> </a:t>
            </a:r>
            <a:r>
              <a:rPr lang="en-US" sz="10000" b="1" dirty="0" err="1"/>
              <a:t>đợi</a:t>
            </a:r>
            <a:r>
              <a:rPr lang="en-US" sz="10000" b="1" dirty="0"/>
              <a:t> </a:t>
            </a:r>
            <a:r>
              <a:rPr lang="en-US" sz="10000" b="1" dirty="0" err="1"/>
              <a:t>trông</a:t>
            </a:r>
            <a:r>
              <a:rPr lang="en-US" sz="10000" b="1" dirty="0"/>
              <a:t>. </a:t>
            </a:r>
            <a:r>
              <a:rPr lang="en-US" sz="10000" b="1" dirty="0" err="1"/>
              <a:t>Ôi</a:t>
            </a:r>
            <a:r>
              <a:rPr lang="en-US" sz="10000" b="1" dirty="0"/>
              <a:t> </a:t>
            </a:r>
            <a:r>
              <a:rPr lang="en-US" sz="10000" b="1" dirty="0" err="1"/>
              <a:t>phút</a:t>
            </a:r>
            <a:r>
              <a:rPr lang="en-US" sz="10000" b="1" dirty="0"/>
              <a:t> </a:t>
            </a:r>
            <a:r>
              <a:rPr lang="en-US" sz="10000" b="1" dirty="0" err="1"/>
              <a:t>giây</a:t>
            </a:r>
            <a:r>
              <a:rPr lang="en-US" sz="10000" b="1" dirty="0"/>
              <a:t> </a:t>
            </a:r>
            <a:r>
              <a:rPr lang="en-US" sz="10000" b="1" dirty="0" err="1"/>
              <a:t>lòng</a:t>
            </a:r>
            <a:r>
              <a:rPr lang="en-US" sz="10000" b="1" dirty="0"/>
              <a:t> </a:t>
            </a:r>
            <a:r>
              <a:rPr lang="en-US" sz="10000" b="1" dirty="0" err="1"/>
              <a:t>vui</a:t>
            </a:r>
            <a:r>
              <a:rPr lang="en-US" sz="10000" b="1" dirty="0"/>
              <a:t> s</a:t>
            </a:r>
            <a:r>
              <a:rPr lang="vi-VN" sz="10000" b="1" dirty="0"/>
              <a:t>ư</a:t>
            </a:r>
            <a:r>
              <a:rPr lang="en-US" sz="10000" b="1" dirty="0" err="1"/>
              <a:t>ớng</a:t>
            </a:r>
            <a:r>
              <a:rPr lang="en-US" sz="10000" b="1" dirty="0"/>
              <a:t> </a:t>
            </a:r>
            <a:r>
              <a:rPr lang="en-US" sz="10000" b="1" dirty="0" err="1"/>
              <a:t>chan</a:t>
            </a:r>
            <a:r>
              <a:rPr lang="en-US" sz="10000" b="1" dirty="0"/>
              <a:t> </a:t>
            </a:r>
            <a:r>
              <a:rPr lang="en-US" sz="10000" b="1" dirty="0" err="1"/>
              <a:t>hòa</a:t>
            </a:r>
            <a:r>
              <a:rPr lang="en-US" sz="10000" b="1" dirty="0"/>
              <a:t>, </a:t>
            </a:r>
            <a:r>
              <a:rPr lang="en-US" sz="10000" b="1" dirty="0" err="1"/>
              <a:t>tựa</a:t>
            </a:r>
            <a:r>
              <a:rPr lang="en-US" sz="10000" b="1" dirty="0"/>
              <a:t> </a:t>
            </a:r>
            <a:r>
              <a:rPr lang="en-US" sz="10000" b="1" dirty="0" err="1"/>
              <a:t>đàn</a:t>
            </a:r>
            <a:r>
              <a:rPr lang="en-US" sz="10000" b="1" dirty="0"/>
              <a:t> </a:t>
            </a:r>
            <a:r>
              <a:rPr lang="en-US" sz="10000" b="1" dirty="0" err="1"/>
              <a:t>nai</a:t>
            </a:r>
            <a:r>
              <a:rPr lang="en-US" sz="10000" b="1" dirty="0"/>
              <a:t> </a:t>
            </a:r>
            <a:r>
              <a:rPr lang="en-US" sz="10000" b="1" dirty="0" err="1"/>
              <a:t>khát</a:t>
            </a:r>
            <a:r>
              <a:rPr lang="en-US" sz="10000" b="1" dirty="0"/>
              <a:t> </a:t>
            </a:r>
            <a:r>
              <a:rPr lang="en-US" sz="10000" b="1" dirty="0" err="1"/>
              <a:t>thắm</a:t>
            </a:r>
            <a:r>
              <a:rPr lang="en-US" sz="10000" b="1" dirty="0"/>
              <a:t> say </a:t>
            </a:r>
            <a:r>
              <a:rPr lang="en-US" sz="10000" b="1" dirty="0" err="1"/>
              <a:t>dòng</a:t>
            </a:r>
            <a:r>
              <a:rPr lang="en-US" sz="10000" b="1" dirty="0"/>
              <a:t> </a:t>
            </a:r>
            <a:r>
              <a:rPr lang="en-US" sz="10000" b="1" dirty="0" err="1"/>
              <a:t>suối</a:t>
            </a:r>
            <a:r>
              <a:rPr lang="en-US" sz="10000" b="1" dirty="0"/>
              <a:t> </a:t>
            </a:r>
            <a:r>
              <a:rPr lang="en-US" sz="10000" b="1" dirty="0" err="1"/>
              <a:t>trong</a:t>
            </a:r>
            <a:r>
              <a:rPr lang="en-US" sz="10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039753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5F3DE-1E28-4B03-834D-B2B456D29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8B26D-6CFA-4875-A8C8-E3AE2CBDB6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1080" y="294481"/>
            <a:ext cx="18000663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9600" b="1" dirty="0"/>
              <a:t>3. </a:t>
            </a:r>
            <a:r>
              <a:rPr lang="en-US" sz="9600" b="1" dirty="0" err="1"/>
              <a:t>Có</a:t>
            </a:r>
            <a:r>
              <a:rPr lang="en-US" sz="9600" b="1" dirty="0"/>
              <a:t> </a:t>
            </a:r>
            <a:r>
              <a:rPr lang="en-US" sz="9600" b="1" dirty="0" err="1"/>
              <a:t>tay</a:t>
            </a:r>
            <a:r>
              <a:rPr lang="en-US" sz="9600" b="1" dirty="0"/>
              <a:t> </a:t>
            </a:r>
            <a:r>
              <a:rPr lang="en-US" sz="9600" b="1" dirty="0" err="1"/>
              <a:t>Ngài</a:t>
            </a:r>
            <a:r>
              <a:rPr lang="en-US" sz="9600" b="1" dirty="0"/>
              <a:t> </a:t>
            </a:r>
            <a:r>
              <a:rPr lang="en-US" sz="9600" b="1" dirty="0" err="1"/>
              <a:t>hằng</a:t>
            </a:r>
            <a:r>
              <a:rPr lang="en-US" sz="9600" b="1" dirty="0"/>
              <a:t> </a:t>
            </a:r>
            <a:r>
              <a:rPr lang="en-US" sz="9600" b="1" dirty="0" err="1"/>
              <a:t>dẫn</a:t>
            </a:r>
            <a:r>
              <a:rPr lang="en-US" sz="9600" b="1" dirty="0"/>
              <a:t> </a:t>
            </a:r>
            <a:r>
              <a:rPr lang="en-US" sz="9600" b="1" dirty="0" err="1"/>
              <a:t>lối</a:t>
            </a:r>
            <a:r>
              <a:rPr lang="en-US" sz="9600" b="1" dirty="0"/>
              <a:t> đ</a:t>
            </a:r>
            <a:r>
              <a:rPr lang="vi-VN" sz="9600" b="1" dirty="0"/>
              <a:t>ư</a:t>
            </a:r>
            <a:r>
              <a:rPr lang="en-US" sz="9600" b="1" dirty="0"/>
              <a:t>a đ</a:t>
            </a:r>
            <a:r>
              <a:rPr lang="vi-VN" sz="9600" b="1" dirty="0"/>
              <a:t>ư</a:t>
            </a:r>
            <a:r>
              <a:rPr lang="en-US" sz="9600" b="1" dirty="0" err="1"/>
              <a:t>ờng</a:t>
            </a:r>
            <a:r>
              <a:rPr lang="en-US" sz="9600" b="1" dirty="0"/>
              <a:t>, đ</a:t>
            </a:r>
            <a:r>
              <a:rPr lang="vi-VN" sz="9600" b="1" dirty="0"/>
              <a:t>ư</a:t>
            </a:r>
            <a:r>
              <a:rPr lang="en-US" sz="9600" b="1" dirty="0" err="1"/>
              <a:t>ợc</a:t>
            </a:r>
            <a:r>
              <a:rPr lang="en-US" sz="9600" b="1" dirty="0"/>
              <a:t> </a:t>
            </a:r>
            <a:r>
              <a:rPr lang="en-US" sz="9600" b="1" dirty="0" err="1"/>
              <a:t>Ngài</a:t>
            </a:r>
            <a:r>
              <a:rPr lang="en-US" sz="9600" b="1" dirty="0"/>
              <a:t> </a:t>
            </a:r>
            <a:r>
              <a:rPr lang="en-US" sz="9600" b="1" dirty="0" err="1"/>
              <a:t>phù</a:t>
            </a:r>
            <a:r>
              <a:rPr lang="en-US" sz="9600" b="1" dirty="0"/>
              <a:t> </a:t>
            </a:r>
            <a:r>
              <a:rPr lang="en-US" sz="9600" b="1" dirty="0" err="1"/>
              <a:t>giúp</a:t>
            </a:r>
            <a:r>
              <a:rPr lang="en-US" sz="9600" b="1" dirty="0"/>
              <a:t> </a:t>
            </a:r>
            <a:r>
              <a:rPr lang="en-US" sz="9600" b="1" dirty="0" err="1"/>
              <a:t>và</a:t>
            </a:r>
            <a:r>
              <a:rPr lang="en-US" sz="9600" b="1" dirty="0"/>
              <a:t> </a:t>
            </a:r>
            <a:r>
              <a:rPr lang="en-US" sz="9600" b="1" dirty="0" err="1"/>
              <a:t>thắm</a:t>
            </a:r>
            <a:r>
              <a:rPr lang="en-US" sz="9600" b="1" dirty="0"/>
              <a:t> </a:t>
            </a:r>
            <a:r>
              <a:rPr lang="en-US" sz="9600" b="1" dirty="0" err="1"/>
              <a:t>thiết</a:t>
            </a:r>
            <a:r>
              <a:rPr lang="en-US" sz="9600" b="1" dirty="0"/>
              <a:t> </a:t>
            </a:r>
            <a:r>
              <a:rPr lang="en-US" sz="9600" b="1" dirty="0" err="1"/>
              <a:t>yêu</a:t>
            </a:r>
            <a:r>
              <a:rPr lang="en-US" sz="9600" b="1" dirty="0"/>
              <a:t> </a:t>
            </a:r>
            <a:r>
              <a:rPr lang="en-US" sz="9600" b="1" dirty="0" err="1"/>
              <a:t>th</a:t>
            </a:r>
            <a:r>
              <a:rPr lang="vi-VN" sz="9600" b="1" dirty="0"/>
              <a:t>ư</a:t>
            </a:r>
            <a:r>
              <a:rPr lang="en-US" sz="9600" b="1" dirty="0" err="1"/>
              <a:t>ơng</a:t>
            </a:r>
            <a:r>
              <a:rPr lang="en-US" sz="9600" b="1" dirty="0"/>
              <a:t>. </a:t>
            </a:r>
            <a:r>
              <a:rPr lang="en-US" sz="9600" b="1" dirty="0" err="1"/>
              <a:t>Hồn</a:t>
            </a:r>
            <a:r>
              <a:rPr lang="en-US" sz="9600" b="1" dirty="0"/>
              <a:t> con </a:t>
            </a:r>
            <a:r>
              <a:rPr lang="en-US" sz="9600" b="1" dirty="0" err="1"/>
              <a:t>xin</a:t>
            </a:r>
            <a:r>
              <a:rPr lang="en-US" sz="9600" b="1" dirty="0"/>
              <a:t> </a:t>
            </a:r>
            <a:r>
              <a:rPr lang="en-US" sz="9600" b="1" dirty="0" err="1"/>
              <a:t>đời</a:t>
            </a:r>
            <a:r>
              <a:rPr lang="en-US" sz="9600" b="1" dirty="0"/>
              <a:t> </a:t>
            </a:r>
            <a:r>
              <a:rPr lang="en-US" sz="9600" b="1" dirty="0" err="1"/>
              <a:t>đời</a:t>
            </a:r>
            <a:r>
              <a:rPr lang="en-US" sz="9600" b="1" dirty="0"/>
              <a:t> </a:t>
            </a:r>
            <a:r>
              <a:rPr lang="en-US" sz="9600" b="1" dirty="0" err="1"/>
              <a:t>liên</a:t>
            </a:r>
            <a:r>
              <a:rPr lang="en-US" sz="9600" b="1" dirty="0"/>
              <a:t> </a:t>
            </a:r>
            <a:r>
              <a:rPr lang="en-US" sz="9600" b="1" dirty="0" err="1"/>
              <a:t>kết</a:t>
            </a:r>
            <a:r>
              <a:rPr lang="en-US" sz="9600" b="1" dirty="0"/>
              <a:t> </a:t>
            </a:r>
            <a:r>
              <a:rPr lang="en-US" sz="9600" b="1" dirty="0" err="1"/>
              <a:t>với</a:t>
            </a:r>
            <a:r>
              <a:rPr lang="en-US" sz="9600" b="1" dirty="0"/>
              <a:t> </a:t>
            </a:r>
            <a:r>
              <a:rPr lang="en-US" sz="9600" b="1" dirty="0" err="1"/>
              <a:t>Chúa</a:t>
            </a:r>
            <a:r>
              <a:rPr lang="en-US" sz="9600" b="1" dirty="0"/>
              <a:t> </a:t>
            </a:r>
            <a:r>
              <a:rPr lang="en-US" sz="9600" b="1" dirty="0" err="1"/>
              <a:t>luôn</a:t>
            </a:r>
            <a:r>
              <a:rPr lang="en-US" sz="9600" b="1" dirty="0"/>
              <a:t>, </a:t>
            </a:r>
            <a:r>
              <a:rPr lang="en-US" sz="9600" b="1" dirty="0" err="1"/>
              <a:t>thiên</a:t>
            </a:r>
            <a:r>
              <a:rPr lang="en-US" sz="9600" b="1" dirty="0"/>
              <a:t> đ</a:t>
            </a:r>
            <a:r>
              <a:rPr lang="vi-VN" sz="9600" b="1" dirty="0"/>
              <a:t>ư</a:t>
            </a:r>
            <a:r>
              <a:rPr lang="en-US" sz="9600" b="1" dirty="0" err="1"/>
              <a:t>ờng</a:t>
            </a:r>
            <a:r>
              <a:rPr lang="en-US" sz="9600" b="1" dirty="0"/>
              <a:t> nay </a:t>
            </a:r>
            <a:r>
              <a:rPr lang="en-US" sz="9600" b="1" dirty="0" err="1"/>
              <a:t>đã</a:t>
            </a:r>
            <a:r>
              <a:rPr lang="en-US" sz="9600" b="1" dirty="0"/>
              <a:t> </a:t>
            </a:r>
            <a:r>
              <a:rPr lang="en-US" sz="9600" b="1" dirty="0" err="1"/>
              <a:t>có</a:t>
            </a:r>
            <a:r>
              <a:rPr lang="en-US" sz="9600" b="1" dirty="0"/>
              <a:t> </a:t>
            </a:r>
            <a:r>
              <a:rPr lang="en-US" sz="9600" b="1" dirty="0" err="1"/>
              <a:t>ngay</a:t>
            </a:r>
            <a:r>
              <a:rPr lang="en-US" sz="9600" b="1" dirty="0"/>
              <a:t> </a:t>
            </a:r>
            <a:r>
              <a:rPr lang="en-US" sz="9600" b="1" dirty="0" err="1"/>
              <a:t>trong</a:t>
            </a:r>
            <a:r>
              <a:rPr lang="en-US" sz="9600" b="1" dirty="0"/>
              <a:t> </a:t>
            </a:r>
            <a:r>
              <a:rPr lang="en-US" sz="9600" b="1" dirty="0" err="1"/>
              <a:t>lòng</a:t>
            </a:r>
            <a:r>
              <a:rPr lang="en-US" sz="9600" b="1" dirty="0"/>
              <a:t> con. </a:t>
            </a:r>
          </a:p>
        </p:txBody>
      </p:sp>
    </p:spTree>
    <p:extLst>
      <p:ext uri="{BB962C8B-B14F-4D97-AF65-F5344CB8AC3E}">
        <p14:creationId xmlns:p14="http://schemas.microsoft.com/office/powerpoint/2010/main" val="33950388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D4350-A10E-4B3F-9FBF-7164A09D9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9314" y="228600"/>
            <a:ext cx="16200596" cy="523081"/>
          </a:xfrm>
        </p:spPr>
        <p:txBody>
          <a:bodyPr/>
          <a:lstStyle/>
          <a:p>
            <a:r>
              <a:rPr lang="en-US" sz="2600" b="1"/>
              <a:t>LẦN ĐẦU R</a:t>
            </a:r>
            <a:r>
              <a:rPr lang="vi-VN" sz="2600" b="1"/>
              <a:t>Ư</a:t>
            </a:r>
            <a:r>
              <a:rPr lang="en-US" sz="2600" b="1"/>
              <a:t>ỚC CHÚA</a:t>
            </a:r>
            <a:endParaRPr lang="en-US" sz="2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649D50-2F14-442D-8D57-ABCA8E29D5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2" y="904081"/>
            <a:ext cx="18144331" cy="71269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10000" b="1"/>
              <a:t>ĐK: </a:t>
            </a:r>
            <a:r>
              <a:rPr lang="en-US" sz="10000" b="1" dirty="0" err="1"/>
              <a:t>Lần</a:t>
            </a:r>
            <a:r>
              <a:rPr lang="en-US" sz="10000" b="1" dirty="0"/>
              <a:t> </a:t>
            </a:r>
            <a:r>
              <a:rPr lang="en-US" sz="10000" b="1" dirty="0" err="1"/>
              <a:t>đầu</a:t>
            </a:r>
            <a:r>
              <a:rPr lang="en-US" sz="10000" b="1" dirty="0"/>
              <a:t> </a:t>
            </a:r>
            <a:r>
              <a:rPr lang="en-US" sz="10000" b="1" dirty="0" err="1"/>
              <a:t>tiên</a:t>
            </a:r>
            <a:r>
              <a:rPr lang="en-US" sz="10000" b="1" dirty="0"/>
              <a:t> con đ</a:t>
            </a:r>
            <a:r>
              <a:rPr lang="vi-VN" sz="10000" b="1" dirty="0"/>
              <a:t>ư</a:t>
            </a:r>
            <a:r>
              <a:rPr lang="en-US" sz="10000" b="1" dirty="0" err="1"/>
              <a:t>ợc</a:t>
            </a:r>
            <a:r>
              <a:rPr lang="en-US" sz="10000" b="1" dirty="0"/>
              <a:t> </a:t>
            </a:r>
            <a:r>
              <a:rPr lang="en-US" sz="10000" b="1" dirty="0" err="1"/>
              <a:t>lên</a:t>
            </a:r>
            <a:r>
              <a:rPr lang="en-US" sz="10000" b="1" dirty="0"/>
              <a:t> r</a:t>
            </a:r>
            <a:r>
              <a:rPr lang="vi-VN" sz="10000" b="1" dirty="0"/>
              <a:t>ư</a:t>
            </a:r>
            <a:r>
              <a:rPr lang="en-US" sz="10000" b="1" dirty="0" err="1"/>
              <a:t>ớc</a:t>
            </a:r>
            <a:r>
              <a:rPr lang="en-US" sz="10000" b="1" dirty="0"/>
              <a:t> </a:t>
            </a:r>
            <a:r>
              <a:rPr lang="en-US" sz="10000" b="1" dirty="0" err="1"/>
              <a:t>Chúa</a:t>
            </a:r>
            <a:r>
              <a:rPr lang="en-US" sz="10000" b="1" dirty="0"/>
              <a:t>, </a:t>
            </a:r>
            <a:r>
              <a:rPr lang="en-US" sz="10000" b="1" dirty="0" err="1"/>
              <a:t>sau</a:t>
            </a:r>
            <a:r>
              <a:rPr lang="en-US" sz="10000" b="1" dirty="0"/>
              <a:t> bao </a:t>
            </a:r>
            <a:r>
              <a:rPr lang="en-US" sz="10000" b="1" dirty="0" err="1"/>
              <a:t>năm</a:t>
            </a:r>
            <a:r>
              <a:rPr lang="en-US" sz="10000" b="1" dirty="0"/>
              <a:t> </a:t>
            </a:r>
            <a:r>
              <a:rPr lang="en-US" sz="10000" b="1" dirty="0" err="1"/>
              <a:t>tháng</a:t>
            </a:r>
            <a:r>
              <a:rPr lang="en-US" sz="10000" b="1" dirty="0"/>
              <a:t> </a:t>
            </a:r>
            <a:r>
              <a:rPr lang="en-US" sz="10000" b="1" dirty="0" err="1"/>
              <a:t>đã</a:t>
            </a:r>
            <a:r>
              <a:rPr lang="en-US" sz="10000" b="1" dirty="0"/>
              <a:t> </a:t>
            </a:r>
            <a:r>
              <a:rPr lang="en-US" sz="10000" b="1" dirty="0" err="1"/>
              <a:t>mỏi</a:t>
            </a:r>
            <a:r>
              <a:rPr lang="en-US" sz="10000" b="1" dirty="0"/>
              <a:t> </a:t>
            </a:r>
            <a:r>
              <a:rPr lang="en-US" sz="10000" b="1" dirty="0" err="1"/>
              <a:t>mòn</a:t>
            </a:r>
            <a:r>
              <a:rPr lang="en-US" sz="10000" b="1" dirty="0"/>
              <a:t> </a:t>
            </a:r>
            <a:r>
              <a:rPr lang="en-US" sz="10000" b="1" dirty="0" err="1"/>
              <a:t>đợi</a:t>
            </a:r>
            <a:r>
              <a:rPr lang="en-US" sz="10000" b="1" dirty="0"/>
              <a:t> </a:t>
            </a:r>
            <a:r>
              <a:rPr lang="en-US" sz="10000" b="1" dirty="0" err="1"/>
              <a:t>trông</a:t>
            </a:r>
            <a:r>
              <a:rPr lang="en-US" sz="10000" b="1" dirty="0"/>
              <a:t>. </a:t>
            </a:r>
            <a:r>
              <a:rPr lang="en-US" sz="10000" b="1" dirty="0" err="1"/>
              <a:t>Ôi</a:t>
            </a:r>
            <a:r>
              <a:rPr lang="en-US" sz="10000" b="1" dirty="0"/>
              <a:t> </a:t>
            </a:r>
            <a:r>
              <a:rPr lang="en-US" sz="10000" b="1" dirty="0" err="1"/>
              <a:t>phút</a:t>
            </a:r>
            <a:r>
              <a:rPr lang="en-US" sz="10000" b="1" dirty="0"/>
              <a:t> </a:t>
            </a:r>
            <a:r>
              <a:rPr lang="en-US" sz="10000" b="1" dirty="0" err="1"/>
              <a:t>giây</a:t>
            </a:r>
            <a:r>
              <a:rPr lang="en-US" sz="10000" b="1" dirty="0"/>
              <a:t> </a:t>
            </a:r>
            <a:r>
              <a:rPr lang="en-US" sz="10000" b="1" dirty="0" err="1"/>
              <a:t>lòng</a:t>
            </a:r>
            <a:r>
              <a:rPr lang="en-US" sz="10000" b="1" dirty="0"/>
              <a:t> </a:t>
            </a:r>
            <a:r>
              <a:rPr lang="en-US" sz="10000" b="1" dirty="0" err="1"/>
              <a:t>vui</a:t>
            </a:r>
            <a:r>
              <a:rPr lang="en-US" sz="10000" b="1" dirty="0"/>
              <a:t> s</a:t>
            </a:r>
            <a:r>
              <a:rPr lang="vi-VN" sz="10000" b="1" dirty="0"/>
              <a:t>ư</a:t>
            </a:r>
            <a:r>
              <a:rPr lang="en-US" sz="10000" b="1" dirty="0" err="1"/>
              <a:t>ớng</a:t>
            </a:r>
            <a:r>
              <a:rPr lang="en-US" sz="10000" b="1" dirty="0"/>
              <a:t> </a:t>
            </a:r>
            <a:r>
              <a:rPr lang="en-US" sz="10000" b="1" dirty="0" err="1"/>
              <a:t>chan</a:t>
            </a:r>
            <a:r>
              <a:rPr lang="en-US" sz="10000" b="1" dirty="0"/>
              <a:t> </a:t>
            </a:r>
            <a:r>
              <a:rPr lang="en-US" sz="10000" b="1" dirty="0" err="1"/>
              <a:t>hòa</a:t>
            </a:r>
            <a:r>
              <a:rPr lang="en-US" sz="10000" b="1" dirty="0"/>
              <a:t>, </a:t>
            </a:r>
            <a:r>
              <a:rPr lang="en-US" sz="10000" b="1" dirty="0" err="1"/>
              <a:t>tựa</a:t>
            </a:r>
            <a:r>
              <a:rPr lang="en-US" sz="10000" b="1" dirty="0"/>
              <a:t> </a:t>
            </a:r>
            <a:r>
              <a:rPr lang="en-US" sz="10000" b="1" dirty="0" err="1"/>
              <a:t>đàn</a:t>
            </a:r>
            <a:r>
              <a:rPr lang="en-US" sz="10000" b="1" dirty="0"/>
              <a:t> </a:t>
            </a:r>
            <a:r>
              <a:rPr lang="en-US" sz="10000" b="1" dirty="0" err="1"/>
              <a:t>nai</a:t>
            </a:r>
            <a:r>
              <a:rPr lang="en-US" sz="10000" b="1" dirty="0"/>
              <a:t> </a:t>
            </a:r>
            <a:r>
              <a:rPr lang="en-US" sz="10000" b="1" dirty="0" err="1"/>
              <a:t>khát</a:t>
            </a:r>
            <a:r>
              <a:rPr lang="en-US" sz="10000" b="1" dirty="0"/>
              <a:t> </a:t>
            </a:r>
            <a:r>
              <a:rPr lang="en-US" sz="10000" b="1" dirty="0" err="1"/>
              <a:t>thắm</a:t>
            </a:r>
            <a:r>
              <a:rPr lang="en-US" sz="10000" b="1" dirty="0"/>
              <a:t> say </a:t>
            </a:r>
            <a:r>
              <a:rPr lang="en-US" sz="10000" b="1" dirty="0" err="1"/>
              <a:t>dòng</a:t>
            </a:r>
            <a:r>
              <a:rPr lang="en-US" sz="10000" b="1" dirty="0"/>
              <a:t> </a:t>
            </a:r>
            <a:r>
              <a:rPr lang="en-US" sz="10000" b="1" dirty="0" err="1"/>
              <a:t>suối</a:t>
            </a:r>
            <a:r>
              <a:rPr lang="en-US" sz="10000" b="1" dirty="0"/>
              <a:t> </a:t>
            </a:r>
            <a:r>
              <a:rPr lang="en-US" sz="10000" b="1" dirty="0" err="1"/>
              <a:t>trong</a:t>
            </a:r>
            <a:r>
              <a:rPr lang="en-US" sz="100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55187394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4478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4448</TotalTime>
  <Words>353</Words>
  <Application>Microsoft Office PowerPoint</Application>
  <PresentationFormat>Custom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Default Design</vt:lpstr>
      <vt:lpstr>LẦN ĐẦU RƯỚC CHÚA</vt:lpstr>
      <vt:lpstr>PowerPoint Presentation</vt:lpstr>
      <vt:lpstr>LẦN ĐẦU RƯỚC CHÚA</vt:lpstr>
      <vt:lpstr>PowerPoint Presentation</vt:lpstr>
      <vt:lpstr>LẦN ĐẦU RƯỚC CHÚA</vt:lpstr>
      <vt:lpstr>PowerPoint Presentation</vt:lpstr>
      <vt:lpstr>LẦN ĐẦU RƯỚC CHÚA</vt:lpstr>
    </vt:vector>
  </TitlesOfParts>
  <Company>164A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Icare</dc:creator>
  <cp:lastModifiedBy>ANHBAO IT</cp:lastModifiedBy>
  <cp:revision>169</cp:revision>
  <dcterms:created xsi:type="dcterms:W3CDTF">2011-08-20T01:52:59Z</dcterms:created>
  <dcterms:modified xsi:type="dcterms:W3CDTF">2024-04-08T15:12:27Z</dcterms:modified>
</cp:coreProperties>
</file>