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7" r:id="rId2"/>
    <p:sldId id="258" r:id="rId3"/>
    <p:sldId id="259" r:id="rId4"/>
    <p:sldId id="262" r:id="rId5"/>
    <p:sldId id="260" r:id="rId6"/>
    <p:sldId id="263" r:id="rId7"/>
    <p:sldId id="261" r:id="rId8"/>
    <p:sldId id="264" r:id="rId9"/>
  </p:sldIdLst>
  <p:sldSz cx="19199225" cy="10799763"/>
  <p:notesSz cx="6858000" cy="9144000"/>
  <p:defaultTextStyle>
    <a:defPPr>
      <a:defRPr lang="en-US"/>
    </a:defPPr>
    <a:lvl1pPr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5pPr>
    <a:lvl6pPr marL="2286000" algn="l" defTabSz="914400" rtl="0" eaLnBrk="1" latinLnBrk="0" hangingPunct="1">
      <a:defRPr sz="2800" kern="1200">
        <a:solidFill>
          <a:schemeClr val="tx1"/>
        </a:solidFill>
        <a:latin typeface="Arial" panose="020B0604020202020204" pitchFamily="34" charset="0"/>
        <a:ea typeface="+mn-ea"/>
        <a:cs typeface="+mn-cs"/>
      </a:defRPr>
    </a:lvl6pPr>
    <a:lvl7pPr marL="2743200" algn="l" defTabSz="914400" rtl="0" eaLnBrk="1" latinLnBrk="0" hangingPunct="1">
      <a:defRPr sz="2800" kern="1200">
        <a:solidFill>
          <a:schemeClr val="tx1"/>
        </a:solidFill>
        <a:latin typeface="Arial" panose="020B0604020202020204" pitchFamily="34" charset="0"/>
        <a:ea typeface="+mn-ea"/>
        <a:cs typeface="+mn-cs"/>
      </a:defRPr>
    </a:lvl7pPr>
    <a:lvl8pPr marL="3200400" algn="l" defTabSz="914400" rtl="0" eaLnBrk="1" latinLnBrk="0" hangingPunct="1">
      <a:defRPr sz="2800" kern="1200">
        <a:solidFill>
          <a:schemeClr val="tx1"/>
        </a:solidFill>
        <a:latin typeface="Arial" panose="020B0604020202020204" pitchFamily="34" charset="0"/>
        <a:ea typeface="+mn-ea"/>
        <a:cs typeface="+mn-cs"/>
      </a:defRPr>
    </a:lvl8pPr>
    <a:lvl9pPr marL="3657600" algn="l" defTabSz="914400" rtl="0" eaLnBrk="1" latinLnBrk="0" hangingPunct="1">
      <a:defRPr sz="28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3402" userDrawn="1">
          <p15:clr>
            <a:srgbClr val="A4A3A4"/>
          </p15:clr>
        </p15:guide>
        <p15:guide id="2" pos="60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ECEB"/>
    <a:srgbClr val="FCD7D4"/>
    <a:srgbClr val="AA71C9"/>
    <a:srgbClr val="9E5EC2"/>
    <a:srgbClr val="8D44B6"/>
    <a:srgbClr val="009900"/>
    <a:srgbClr val="8DB7F3"/>
    <a:srgbClr val="633080"/>
    <a:srgbClr val="8B257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51" autoAdjust="0"/>
    <p:restoredTop sz="94660"/>
  </p:normalViewPr>
  <p:slideViewPr>
    <p:cSldViewPr>
      <p:cViewPr varScale="1">
        <p:scale>
          <a:sx n="66" d="100"/>
          <a:sy n="66" d="100"/>
        </p:scale>
        <p:origin x="108" y="354"/>
      </p:cViewPr>
      <p:guideLst>
        <p:guide orient="horz" pos="3402"/>
        <p:guide pos="6048"/>
      </p:guideLst>
    </p:cSldViewPr>
  </p:slideViewPr>
  <p:notesTextViewPr>
    <p:cViewPr>
      <p:scale>
        <a:sx n="3" d="2"/>
        <a:sy n="3" d="2"/>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DBEED5-5B52-43CE-80BC-220AB1131F8C}" type="datetimeFigureOut">
              <a:rPr lang="vi-VN" smtClean="0"/>
              <a:t>08/04/2024</a:t>
            </a:fld>
            <a:endParaRPr lang="vi-VN"/>
          </a:p>
        </p:txBody>
      </p:sp>
      <p:sp>
        <p:nvSpPr>
          <p:cNvPr id="4" name="Slide Image Placeholder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68513C-4F87-4506-B2B5-B194044FA9EA}" type="slidenum">
              <a:rPr lang="vi-VN" smtClean="0"/>
              <a:t>‹#›</a:t>
            </a:fld>
            <a:endParaRPr lang="vi-VN"/>
          </a:p>
        </p:txBody>
      </p:sp>
    </p:spTree>
    <p:extLst>
      <p:ext uri="{BB962C8B-B14F-4D97-AF65-F5344CB8AC3E}">
        <p14:creationId xmlns:p14="http://schemas.microsoft.com/office/powerpoint/2010/main" val="1775601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39943" y="3354302"/>
            <a:ext cx="16319341" cy="2315574"/>
          </a:xfrm>
        </p:spPr>
        <p:txBody>
          <a:bodyPr/>
          <a:lstStyle/>
          <a:p>
            <a:r>
              <a:rPr lang="en-US"/>
              <a:t>Click to edit Master title style</a:t>
            </a:r>
          </a:p>
        </p:txBody>
      </p:sp>
      <p:sp>
        <p:nvSpPr>
          <p:cNvPr id="3" name="Subtitle 2"/>
          <p:cNvSpPr>
            <a:spLocks noGrp="1"/>
          </p:cNvSpPr>
          <p:nvPr>
            <p:ph type="subTitle" idx="1"/>
          </p:nvPr>
        </p:nvSpPr>
        <p:spPr>
          <a:xfrm>
            <a:off x="2879886" y="6119866"/>
            <a:ext cx="13439458" cy="2759940"/>
          </a:xfrm>
        </p:spPr>
        <p:txBody>
          <a:bodyPr/>
          <a:lstStyle>
            <a:lvl1pPr marL="0" indent="0" algn="ctr">
              <a:buNone/>
              <a:defRPr/>
            </a:lvl1pPr>
            <a:lvl2pPr marL="428572" indent="0" algn="ctr">
              <a:buNone/>
              <a:defRPr/>
            </a:lvl2pPr>
            <a:lvl3pPr marL="857144" indent="0" algn="ctr">
              <a:buNone/>
              <a:defRPr/>
            </a:lvl3pPr>
            <a:lvl4pPr marL="1285715" indent="0" algn="ctr">
              <a:buNone/>
              <a:defRPr/>
            </a:lvl4pPr>
            <a:lvl5pPr marL="1714287" indent="0" algn="ctr">
              <a:buNone/>
              <a:defRPr/>
            </a:lvl5pPr>
            <a:lvl6pPr marL="2142859" indent="0" algn="ctr">
              <a:buNone/>
              <a:defRPr/>
            </a:lvl6pPr>
            <a:lvl7pPr marL="2571432" indent="0" algn="ctr">
              <a:buNone/>
              <a:defRPr/>
            </a:lvl7pPr>
            <a:lvl8pPr marL="3000002" indent="0" algn="ctr">
              <a:buNone/>
              <a:defRPr/>
            </a:lvl8pPr>
            <a:lvl9pPr marL="3428574"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05DCBA0-7E67-479C-9E50-8A4B8B9DDB86}" type="slidenum">
              <a:rPr lang="en-US" altLang="en-US"/>
              <a:pPr>
                <a:defRPr/>
              </a:pPr>
              <a:t>‹#›</a:t>
            </a:fld>
            <a:endParaRPr lang="en-US" altLang="en-US"/>
          </a:p>
        </p:txBody>
      </p:sp>
    </p:spTree>
    <p:extLst>
      <p:ext uri="{BB962C8B-B14F-4D97-AF65-F5344CB8AC3E}">
        <p14:creationId xmlns:p14="http://schemas.microsoft.com/office/powerpoint/2010/main" val="2693968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7D616F7-0A14-4C99-B0F2-CDC92FA562D0}" type="slidenum">
              <a:rPr lang="en-US" altLang="en-US"/>
              <a:pPr>
                <a:defRPr/>
              </a:pPr>
              <a:t>‹#›</a:t>
            </a:fld>
            <a:endParaRPr lang="en-US" altLang="en-US"/>
          </a:p>
        </p:txBody>
      </p:sp>
    </p:spTree>
    <p:extLst>
      <p:ext uri="{BB962C8B-B14F-4D97-AF65-F5344CB8AC3E}">
        <p14:creationId xmlns:p14="http://schemas.microsoft.com/office/powerpoint/2010/main" val="3832351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919439" y="433126"/>
            <a:ext cx="4319827" cy="921354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59962" y="433126"/>
            <a:ext cx="12776627" cy="921354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7AFC5C9-BD18-4BA3-AB38-5922833CAFFF}" type="slidenum">
              <a:rPr lang="en-US" altLang="en-US"/>
              <a:pPr>
                <a:defRPr/>
              </a:pPr>
              <a:t>‹#›</a:t>
            </a:fld>
            <a:endParaRPr lang="en-US" altLang="en-US"/>
          </a:p>
        </p:txBody>
      </p:sp>
    </p:spTree>
    <p:extLst>
      <p:ext uri="{BB962C8B-B14F-4D97-AF65-F5344CB8AC3E}">
        <p14:creationId xmlns:p14="http://schemas.microsoft.com/office/powerpoint/2010/main" val="1443725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DF09DEB-D3EE-4E78-9879-7871A7A70F06}" type="slidenum">
              <a:rPr lang="en-US" altLang="en-US"/>
              <a:pPr>
                <a:defRPr/>
              </a:pPr>
              <a:t>‹#›</a:t>
            </a:fld>
            <a:endParaRPr lang="en-US" altLang="en-US"/>
          </a:p>
        </p:txBody>
      </p:sp>
    </p:spTree>
    <p:extLst>
      <p:ext uri="{BB962C8B-B14F-4D97-AF65-F5344CB8AC3E}">
        <p14:creationId xmlns:p14="http://schemas.microsoft.com/office/powerpoint/2010/main" val="1925772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16130" y="6939225"/>
            <a:ext cx="16319341" cy="2144953"/>
          </a:xfrm>
        </p:spPr>
        <p:txBody>
          <a:bodyPr anchor="t"/>
          <a:lstStyle>
            <a:lvl1pPr algn="l">
              <a:defRPr sz="3750" b="1" cap="all"/>
            </a:lvl1pPr>
          </a:lstStyle>
          <a:p>
            <a:r>
              <a:rPr lang="en-US"/>
              <a:t>Click to edit Master title style</a:t>
            </a:r>
          </a:p>
        </p:txBody>
      </p:sp>
      <p:sp>
        <p:nvSpPr>
          <p:cNvPr id="3" name="Text Placeholder 2"/>
          <p:cNvSpPr>
            <a:spLocks noGrp="1"/>
          </p:cNvSpPr>
          <p:nvPr>
            <p:ph type="body" idx="1"/>
          </p:nvPr>
        </p:nvSpPr>
        <p:spPr>
          <a:xfrm>
            <a:off x="1516130" y="4576776"/>
            <a:ext cx="16319341" cy="2362448"/>
          </a:xfrm>
        </p:spPr>
        <p:txBody>
          <a:bodyPr anchor="b"/>
          <a:lstStyle>
            <a:lvl1pPr marL="0" indent="0">
              <a:buNone/>
              <a:defRPr sz="1875"/>
            </a:lvl1pPr>
            <a:lvl2pPr marL="428572" indent="0">
              <a:buNone/>
              <a:defRPr sz="1687"/>
            </a:lvl2pPr>
            <a:lvl3pPr marL="857144" indent="0">
              <a:buNone/>
              <a:defRPr sz="1500"/>
            </a:lvl3pPr>
            <a:lvl4pPr marL="1285715" indent="0">
              <a:buNone/>
              <a:defRPr sz="1312"/>
            </a:lvl4pPr>
            <a:lvl5pPr marL="1714287" indent="0">
              <a:buNone/>
              <a:defRPr sz="1312"/>
            </a:lvl5pPr>
            <a:lvl6pPr marL="2142859" indent="0">
              <a:buNone/>
              <a:defRPr sz="1312"/>
            </a:lvl6pPr>
            <a:lvl7pPr marL="2571432" indent="0">
              <a:buNone/>
              <a:defRPr sz="1312"/>
            </a:lvl7pPr>
            <a:lvl8pPr marL="3000002" indent="0">
              <a:buNone/>
              <a:defRPr sz="1312"/>
            </a:lvl8pPr>
            <a:lvl9pPr marL="3428574" indent="0">
              <a:buNone/>
              <a:defRPr sz="1312"/>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FE93DBC-0885-415D-A35F-990EAA177559}" type="slidenum">
              <a:rPr lang="en-US" altLang="en-US"/>
              <a:pPr>
                <a:defRPr/>
              </a:pPr>
              <a:t>‹#›</a:t>
            </a:fld>
            <a:endParaRPr lang="en-US" altLang="en-US"/>
          </a:p>
        </p:txBody>
      </p:sp>
    </p:spTree>
    <p:extLst>
      <p:ext uri="{BB962C8B-B14F-4D97-AF65-F5344CB8AC3E}">
        <p14:creationId xmlns:p14="http://schemas.microsoft.com/office/powerpoint/2010/main" val="870136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59962" y="2519947"/>
            <a:ext cx="8548226" cy="7126720"/>
          </a:xfrm>
        </p:spPr>
        <p:txBody>
          <a:bodyPr/>
          <a:lstStyle>
            <a:lvl1pPr>
              <a:defRPr sz="2625"/>
            </a:lvl1pPr>
            <a:lvl2pPr>
              <a:defRPr sz="2250"/>
            </a:lvl2pPr>
            <a:lvl3pPr>
              <a:defRPr sz="1875"/>
            </a:lvl3pPr>
            <a:lvl4pPr>
              <a:defRPr sz="1687"/>
            </a:lvl4pPr>
            <a:lvl5pPr>
              <a:defRPr sz="1687"/>
            </a:lvl5pPr>
            <a:lvl6pPr>
              <a:defRPr sz="1687"/>
            </a:lvl6pPr>
            <a:lvl7pPr>
              <a:defRPr sz="1687"/>
            </a:lvl7pPr>
            <a:lvl8pPr>
              <a:defRPr sz="1687"/>
            </a:lvl8pPr>
            <a:lvl9pPr>
              <a:defRPr sz="16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9691038" y="2519947"/>
            <a:ext cx="8548226" cy="7126720"/>
          </a:xfrm>
        </p:spPr>
        <p:txBody>
          <a:bodyPr/>
          <a:lstStyle>
            <a:lvl1pPr>
              <a:defRPr sz="2625"/>
            </a:lvl1pPr>
            <a:lvl2pPr>
              <a:defRPr sz="2250"/>
            </a:lvl2pPr>
            <a:lvl3pPr>
              <a:defRPr sz="1875"/>
            </a:lvl3pPr>
            <a:lvl4pPr>
              <a:defRPr sz="1687"/>
            </a:lvl4pPr>
            <a:lvl5pPr>
              <a:defRPr sz="1687"/>
            </a:lvl5pPr>
            <a:lvl6pPr>
              <a:defRPr sz="1687"/>
            </a:lvl6pPr>
            <a:lvl7pPr>
              <a:defRPr sz="1687"/>
            </a:lvl7pPr>
            <a:lvl8pPr>
              <a:defRPr sz="1687"/>
            </a:lvl8pPr>
            <a:lvl9pPr>
              <a:defRPr sz="16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5B948E9-95FF-4999-B4D7-D1EAC6F40129}" type="slidenum">
              <a:rPr lang="en-US" altLang="en-US"/>
              <a:pPr>
                <a:defRPr/>
              </a:pPr>
              <a:t>‹#›</a:t>
            </a:fld>
            <a:endParaRPr lang="en-US" altLang="en-US"/>
          </a:p>
        </p:txBody>
      </p:sp>
    </p:spTree>
    <p:extLst>
      <p:ext uri="{BB962C8B-B14F-4D97-AF65-F5344CB8AC3E}">
        <p14:creationId xmlns:p14="http://schemas.microsoft.com/office/powerpoint/2010/main" val="2914752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59972" y="2416823"/>
            <a:ext cx="8483468" cy="1008728"/>
          </a:xfrm>
        </p:spPr>
        <p:txBody>
          <a:bodyPr anchor="b"/>
          <a:lstStyle>
            <a:lvl1pPr marL="0" indent="0">
              <a:buNone/>
              <a:defRPr sz="2250" b="1"/>
            </a:lvl1pPr>
            <a:lvl2pPr marL="428572" indent="0">
              <a:buNone/>
              <a:defRPr sz="1875" b="1"/>
            </a:lvl2pPr>
            <a:lvl3pPr marL="857144" indent="0">
              <a:buNone/>
              <a:defRPr sz="1687" b="1"/>
            </a:lvl3pPr>
            <a:lvl4pPr marL="1285715" indent="0">
              <a:buNone/>
              <a:defRPr sz="1500" b="1"/>
            </a:lvl4pPr>
            <a:lvl5pPr marL="1714287" indent="0">
              <a:buNone/>
              <a:defRPr sz="1500" b="1"/>
            </a:lvl5pPr>
            <a:lvl6pPr marL="2142859" indent="0">
              <a:buNone/>
              <a:defRPr sz="1500" b="1"/>
            </a:lvl6pPr>
            <a:lvl7pPr marL="2571432" indent="0">
              <a:buNone/>
              <a:defRPr sz="1500" b="1"/>
            </a:lvl7pPr>
            <a:lvl8pPr marL="3000002" indent="0">
              <a:buNone/>
              <a:defRPr sz="1500" b="1"/>
            </a:lvl8pPr>
            <a:lvl9pPr marL="3428574" indent="0">
              <a:buNone/>
              <a:defRPr sz="1500" b="1"/>
            </a:lvl9pPr>
          </a:lstStyle>
          <a:p>
            <a:pPr lvl="0"/>
            <a:r>
              <a:rPr lang="en-US"/>
              <a:t>Click to edit Master text styles</a:t>
            </a:r>
          </a:p>
        </p:txBody>
      </p:sp>
      <p:sp>
        <p:nvSpPr>
          <p:cNvPr id="4" name="Content Placeholder 3"/>
          <p:cNvSpPr>
            <a:spLocks noGrp="1"/>
          </p:cNvSpPr>
          <p:nvPr>
            <p:ph sz="half" idx="2"/>
          </p:nvPr>
        </p:nvSpPr>
        <p:spPr>
          <a:xfrm>
            <a:off x="959972" y="3425565"/>
            <a:ext cx="8483468" cy="6221113"/>
          </a:xfrm>
        </p:spPr>
        <p:txBody>
          <a:bodyPr/>
          <a:lstStyle>
            <a:lvl1pPr>
              <a:defRPr sz="2250"/>
            </a:lvl1pPr>
            <a:lvl2pPr>
              <a:defRPr sz="1875"/>
            </a:lvl2pPr>
            <a:lvl3pPr>
              <a:defRPr sz="168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9753893" y="2416823"/>
            <a:ext cx="8485372" cy="1008728"/>
          </a:xfrm>
        </p:spPr>
        <p:txBody>
          <a:bodyPr anchor="b"/>
          <a:lstStyle>
            <a:lvl1pPr marL="0" indent="0">
              <a:buNone/>
              <a:defRPr sz="2250" b="1"/>
            </a:lvl1pPr>
            <a:lvl2pPr marL="428572" indent="0">
              <a:buNone/>
              <a:defRPr sz="1875" b="1"/>
            </a:lvl2pPr>
            <a:lvl3pPr marL="857144" indent="0">
              <a:buNone/>
              <a:defRPr sz="1687" b="1"/>
            </a:lvl3pPr>
            <a:lvl4pPr marL="1285715" indent="0">
              <a:buNone/>
              <a:defRPr sz="1500" b="1"/>
            </a:lvl4pPr>
            <a:lvl5pPr marL="1714287" indent="0">
              <a:buNone/>
              <a:defRPr sz="1500" b="1"/>
            </a:lvl5pPr>
            <a:lvl6pPr marL="2142859" indent="0">
              <a:buNone/>
              <a:defRPr sz="1500" b="1"/>
            </a:lvl6pPr>
            <a:lvl7pPr marL="2571432" indent="0">
              <a:buNone/>
              <a:defRPr sz="1500" b="1"/>
            </a:lvl7pPr>
            <a:lvl8pPr marL="3000002" indent="0">
              <a:buNone/>
              <a:defRPr sz="1500" b="1"/>
            </a:lvl8pPr>
            <a:lvl9pPr marL="3428574" indent="0">
              <a:buNone/>
              <a:defRPr sz="1500" b="1"/>
            </a:lvl9pPr>
          </a:lstStyle>
          <a:p>
            <a:pPr lvl="0"/>
            <a:r>
              <a:rPr lang="en-US"/>
              <a:t>Click to edit Master text styles</a:t>
            </a:r>
          </a:p>
        </p:txBody>
      </p:sp>
      <p:sp>
        <p:nvSpPr>
          <p:cNvPr id="6" name="Content Placeholder 5"/>
          <p:cNvSpPr>
            <a:spLocks noGrp="1"/>
          </p:cNvSpPr>
          <p:nvPr>
            <p:ph sz="quarter" idx="4"/>
          </p:nvPr>
        </p:nvSpPr>
        <p:spPr>
          <a:xfrm>
            <a:off x="9753893" y="3425565"/>
            <a:ext cx="8485372" cy="6221113"/>
          </a:xfrm>
        </p:spPr>
        <p:txBody>
          <a:bodyPr/>
          <a:lstStyle>
            <a:lvl1pPr>
              <a:defRPr sz="2250"/>
            </a:lvl1pPr>
            <a:lvl2pPr>
              <a:defRPr sz="1875"/>
            </a:lvl2pPr>
            <a:lvl3pPr>
              <a:defRPr sz="168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FB758E95-8956-479C-95F1-EE5B98E760B5}" type="slidenum">
              <a:rPr lang="en-US" altLang="en-US"/>
              <a:pPr>
                <a:defRPr/>
              </a:pPr>
              <a:t>‹#›</a:t>
            </a:fld>
            <a:endParaRPr lang="en-US" altLang="en-US"/>
          </a:p>
        </p:txBody>
      </p:sp>
    </p:spTree>
    <p:extLst>
      <p:ext uri="{BB962C8B-B14F-4D97-AF65-F5344CB8AC3E}">
        <p14:creationId xmlns:p14="http://schemas.microsoft.com/office/powerpoint/2010/main" val="1227118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D2CBF8F9-ED43-4984-B3FA-8CAABD05DF08}" type="slidenum">
              <a:rPr lang="en-US" altLang="en-US"/>
              <a:pPr>
                <a:defRPr/>
              </a:pPr>
              <a:t>‹#›</a:t>
            </a:fld>
            <a:endParaRPr lang="en-US" altLang="en-US"/>
          </a:p>
        </p:txBody>
      </p:sp>
    </p:spTree>
    <p:extLst>
      <p:ext uri="{BB962C8B-B14F-4D97-AF65-F5344CB8AC3E}">
        <p14:creationId xmlns:p14="http://schemas.microsoft.com/office/powerpoint/2010/main" val="3692533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39450A4-3D48-42EE-A0DF-392CA0866619}" type="slidenum">
              <a:rPr lang="en-US" altLang="en-US"/>
              <a:pPr>
                <a:defRPr/>
              </a:pPr>
              <a:t>‹#›</a:t>
            </a:fld>
            <a:endParaRPr lang="en-US" altLang="en-US"/>
          </a:p>
        </p:txBody>
      </p:sp>
    </p:spTree>
    <p:extLst>
      <p:ext uri="{BB962C8B-B14F-4D97-AF65-F5344CB8AC3E}">
        <p14:creationId xmlns:p14="http://schemas.microsoft.com/office/powerpoint/2010/main" val="1839621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59962" y="429368"/>
            <a:ext cx="6315936" cy="1829960"/>
          </a:xfrm>
        </p:spPr>
        <p:txBody>
          <a:bodyPr anchor="b"/>
          <a:lstStyle>
            <a:lvl1pPr algn="l">
              <a:defRPr sz="1875" b="1"/>
            </a:lvl1pPr>
          </a:lstStyle>
          <a:p>
            <a:r>
              <a:rPr lang="en-US"/>
              <a:t>Click to edit Master title style</a:t>
            </a:r>
          </a:p>
        </p:txBody>
      </p:sp>
      <p:sp>
        <p:nvSpPr>
          <p:cNvPr id="3" name="Content Placeholder 2"/>
          <p:cNvSpPr>
            <a:spLocks noGrp="1"/>
          </p:cNvSpPr>
          <p:nvPr>
            <p:ph idx="1"/>
          </p:nvPr>
        </p:nvSpPr>
        <p:spPr>
          <a:xfrm>
            <a:off x="7506365" y="429368"/>
            <a:ext cx="10732899" cy="9217297"/>
          </a:xfrm>
        </p:spPr>
        <p:txBody>
          <a:bodyPr/>
          <a:lstStyle>
            <a:lvl1pPr>
              <a:defRPr sz="3000"/>
            </a:lvl1pPr>
            <a:lvl2pPr>
              <a:defRPr sz="2625"/>
            </a:lvl2pPr>
            <a:lvl3pPr>
              <a:defRPr sz="2250"/>
            </a:lvl3pPr>
            <a:lvl4pPr>
              <a:defRPr sz="1875"/>
            </a:lvl4pPr>
            <a:lvl5pPr>
              <a:defRPr sz="1875"/>
            </a:lvl5pPr>
            <a:lvl6pPr>
              <a:defRPr sz="1875"/>
            </a:lvl6pPr>
            <a:lvl7pPr>
              <a:defRPr sz="1875"/>
            </a:lvl7pPr>
            <a:lvl8pPr>
              <a:defRPr sz="1875"/>
            </a:lvl8pPr>
            <a:lvl9pPr>
              <a:defRPr sz="18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59962" y="2259326"/>
            <a:ext cx="6315936" cy="7387338"/>
          </a:xfrm>
        </p:spPr>
        <p:txBody>
          <a:bodyPr/>
          <a:lstStyle>
            <a:lvl1pPr marL="0" indent="0">
              <a:buNone/>
              <a:defRPr sz="1312"/>
            </a:lvl1pPr>
            <a:lvl2pPr marL="428572" indent="0">
              <a:buNone/>
              <a:defRPr sz="1125"/>
            </a:lvl2pPr>
            <a:lvl3pPr marL="857144" indent="0">
              <a:buNone/>
              <a:defRPr sz="937"/>
            </a:lvl3pPr>
            <a:lvl4pPr marL="1285715" indent="0">
              <a:buNone/>
              <a:defRPr sz="844"/>
            </a:lvl4pPr>
            <a:lvl5pPr marL="1714287" indent="0">
              <a:buNone/>
              <a:defRPr sz="844"/>
            </a:lvl5pPr>
            <a:lvl6pPr marL="2142859" indent="0">
              <a:buNone/>
              <a:defRPr sz="844"/>
            </a:lvl6pPr>
            <a:lvl7pPr marL="2571432" indent="0">
              <a:buNone/>
              <a:defRPr sz="844"/>
            </a:lvl7pPr>
            <a:lvl8pPr marL="3000002" indent="0">
              <a:buNone/>
              <a:defRPr sz="844"/>
            </a:lvl8pPr>
            <a:lvl9pPr marL="3428574" indent="0">
              <a:buNone/>
              <a:defRPr sz="844"/>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01E10B5-8682-4ABE-B120-C5A055BBF451}" type="slidenum">
              <a:rPr lang="en-US" altLang="en-US"/>
              <a:pPr>
                <a:defRPr/>
              </a:pPr>
              <a:t>‹#›</a:t>
            </a:fld>
            <a:endParaRPr lang="en-US" altLang="en-US"/>
          </a:p>
        </p:txBody>
      </p:sp>
    </p:spTree>
    <p:extLst>
      <p:ext uri="{BB962C8B-B14F-4D97-AF65-F5344CB8AC3E}">
        <p14:creationId xmlns:p14="http://schemas.microsoft.com/office/powerpoint/2010/main" val="2443398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763659" y="7559835"/>
            <a:ext cx="11519535" cy="892480"/>
          </a:xfrm>
        </p:spPr>
        <p:txBody>
          <a:bodyPr anchor="b"/>
          <a:lstStyle>
            <a:lvl1pPr algn="l">
              <a:defRPr sz="1875" b="1"/>
            </a:lvl1pPr>
          </a:lstStyle>
          <a:p>
            <a:r>
              <a:rPr lang="en-US"/>
              <a:t>Click to edit Master title style</a:t>
            </a:r>
          </a:p>
        </p:txBody>
      </p:sp>
      <p:sp>
        <p:nvSpPr>
          <p:cNvPr id="3" name="Picture Placeholder 2"/>
          <p:cNvSpPr>
            <a:spLocks noGrp="1"/>
          </p:cNvSpPr>
          <p:nvPr>
            <p:ph type="pic" idx="1"/>
          </p:nvPr>
        </p:nvSpPr>
        <p:spPr>
          <a:xfrm>
            <a:off x="3763659" y="965606"/>
            <a:ext cx="11519535" cy="6479858"/>
          </a:xfrm>
        </p:spPr>
        <p:txBody>
          <a:bodyPr/>
          <a:lstStyle>
            <a:lvl1pPr marL="0" indent="0">
              <a:buNone/>
              <a:defRPr sz="3000"/>
            </a:lvl1pPr>
            <a:lvl2pPr marL="428572" indent="0">
              <a:buNone/>
              <a:defRPr sz="2625"/>
            </a:lvl2pPr>
            <a:lvl3pPr marL="857144" indent="0">
              <a:buNone/>
              <a:defRPr sz="2250"/>
            </a:lvl3pPr>
            <a:lvl4pPr marL="1285715" indent="0">
              <a:buNone/>
              <a:defRPr sz="1875"/>
            </a:lvl4pPr>
            <a:lvl5pPr marL="1714287" indent="0">
              <a:buNone/>
              <a:defRPr sz="1875"/>
            </a:lvl5pPr>
            <a:lvl6pPr marL="2142859" indent="0">
              <a:buNone/>
              <a:defRPr sz="1875"/>
            </a:lvl6pPr>
            <a:lvl7pPr marL="2571432" indent="0">
              <a:buNone/>
              <a:defRPr sz="1875"/>
            </a:lvl7pPr>
            <a:lvl8pPr marL="3000002" indent="0">
              <a:buNone/>
              <a:defRPr sz="1875"/>
            </a:lvl8pPr>
            <a:lvl9pPr marL="3428574" indent="0">
              <a:buNone/>
              <a:defRPr sz="1875"/>
            </a:lvl9pPr>
          </a:lstStyle>
          <a:p>
            <a:pPr lvl="0"/>
            <a:endParaRPr lang="en-US" noProof="0"/>
          </a:p>
        </p:txBody>
      </p:sp>
      <p:sp>
        <p:nvSpPr>
          <p:cNvPr id="4" name="Text Placeholder 3"/>
          <p:cNvSpPr>
            <a:spLocks noGrp="1"/>
          </p:cNvSpPr>
          <p:nvPr>
            <p:ph type="body" sz="half" idx="2"/>
          </p:nvPr>
        </p:nvSpPr>
        <p:spPr>
          <a:xfrm>
            <a:off x="3763659" y="8452316"/>
            <a:ext cx="11519535" cy="1267472"/>
          </a:xfrm>
        </p:spPr>
        <p:txBody>
          <a:bodyPr/>
          <a:lstStyle>
            <a:lvl1pPr marL="0" indent="0">
              <a:buNone/>
              <a:defRPr sz="1312"/>
            </a:lvl1pPr>
            <a:lvl2pPr marL="428572" indent="0">
              <a:buNone/>
              <a:defRPr sz="1125"/>
            </a:lvl2pPr>
            <a:lvl3pPr marL="857144" indent="0">
              <a:buNone/>
              <a:defRPr sz="937"/>
            </a:lvl3pPr>
            <a:lvl4pPr marL="1285715" indent="0">
              <a:buNone/>
              <a:defRPr sz="844"/>
            </a:lvl4pPr>
            <a:lvl5pPr marL="1714287" indent="0">
              <a:buNone/>
              <a:defRPr sz="844"/>
            </a:lvl5pPr>
            <a:lvl6pPr marL="2142859" indent="0">
              <a:buNone/>
              <a:defRPr sz="844"/>
            </a:lvl6pPr>
            <a:lvl7pPr marL="2571432" indent="0">
              <a:buNone/>
              <a:defRPr sz="844"/>
            </a:lvl7pPr>
            <a:lvl8pPr marL="3000002" indent="0">
              <a:buNone/>
              <a:defRPr sz="844"/>
            </a:lvl8pPr>
            <a:lvl9pPr marL="3428574" indent="0">
              <a:buNone/>
              <a:defRPr sz="844"/>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BFC7586-CE50-4F3D-871F-3BCB968447F4}" type="slidenum">
              <a:rPr lang="en-US" altLang="en-US"/>
              <a:pPr>
                <a:defRPr/>
              </a:pPr>
              <a:t>‹#›</a:t>
            </a:fld>
            <a:endParaRPr lang="en-US" altLang="en-US"/>
          </a:p>
        </p:txBody>
      </p:sp>
    </p:spTree>
    <p:extLst>
      <p:ext uri="{BB962C8B-B14F-4D97-AF65-F5344CB8AC3E}">
        <p14:creationId xmlns:p14="http://schemas.microsoft.com/office/powerpoint/2010/main" val="3165588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59962" y="433066"/>
            <a:ext cx="17279302" cy="1800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959962" y="2519500"/>
            <a:ext cx="17279302" cy="7126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959962" y="9833930"/>
            <a:ext cx="4479818"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defTabSz="1357144" eaLnBrk="1" hangingPunct="1">
              <a:defRPr sz="2062">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6559738" y="9833930"/>
            <a:ext cx="6079755"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algn="ctr" defTabSz="1357144" eaLnBrk="1" hangingPunct="1">
              <a:defRPr sz="2062">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13759446" y="9833930"/>
            <a:ext cx="4479818"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algn="r" defTabSz="1357144" eaLnBrk="1" hangingPunct="1">
              <a:defRPr sz="2062"/>
            </a:lvl1pPr>
          </a:lstStyle>
          <a:p>
            <a:pPr>
              <a:defRPr/>
            </a:pPr>
            <a:fld id="{A67D0339-1964-4889-BA5E-413C32FB44F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1355680" rtl="0" eaLnBrk="0" fontAlgn="base" hangingPunct="0">
        <a:spcBef>
          <a:spcPct val="0"/>
        </a:spcBef>
        <a:spcAft>
          <a:spcPct val="0"/>
        </a:spcAft>
        <a:defRPr sz="6562">
          <a:solidFill>
            <a:schemeClr val="tx2"/>
          </a:solidFill>
          <a:latin typeface="+mj-lt"/>
          <a:ea typeface="+mj-ea"/>
          <a:cs typeface="+mj-cs"/>
        </a:defRPr>
      </a:lvl1pPr>
      <a:lvl2pPr algn="ctr" defTabSz="1355680" rtl="0" eaLnBrk="0" fontAlgn="base" hangingPunct="0">
        <a:spcBef>
          <a:spcPct val="0"/>
        </a:spcBef>
        <a:spcAft>
          <a:spcPct val="0"/>
        </a:spcAft>
        <a:defRPr sz="6562">
          <a:solidFill>
            <a:schemeClr val="tx2"/>
          </a:solidFill>
          <a:latin typeface="Arial" charset="0"/>
        </a:defRPr>
      </a:lvl2pPr>
      <a:lvl3pPr algn="ctr" defTabSz="1355680" rtl="0" eaLnBrk="0" fontAlgn="base" hangingPunct="0">
        <a:spcBef>
          <a:spcPct val="0"/>
        </a:spcBef>
        <a:spcAft>
          <a:spcPct val="0"/>
        </a:spcAft>
        <a:defRPr sz="6562">
          <a:solidFill>
            <a:schemeClr val="tx2"/>
          </a:solidFill>
          <a:latin typeface="Arial" charset="0"/>
        </a:defRPr>
      </a:lvl3pPr>
      <a:lvl4pPr algn="ctr" defTabSz="1355680" rtl="0" eaLnBrk="0" fontAlgn="base" hangingPunct="0">
        <a:spcBef>
          <a:spcPct val="0"/>
        </a:spcBef>
        <a:spcAft>
          <a:spcPct val="0"/>
        </a:spcAft>
        <a:defRPr sz="6562">
          <a:solidFill>
            <a:schemeClr val="tx2"/>
          </a:solidFill>
          <a:latin typeface="Arial" charset="0"/>
        </a:defRPr>
      </a:lvl4pPr>
      <a:lvl5pPr algn="ctr" defTabSz="1355680" rtl="0" eaLnBrk="0" fontAlgn="base" hangingPunct="0">
        <a:spcBef>
          <a:spcPct val="0"/>
        </a:spcBef>
        <a:spcAft>
          <a:spcPct val="0"/>
        </a:spcAft>
        <a:defRPr sz="6562">
          <a:solidFill>
            <a:schemeClr val="tx2"/>
          </a:solidFill>
          <a:latin typeface="Arial" charset="0"/>
        </a:defRPr>
      </a:lvl5pPr>
      <a:lvl6pPr marL="428572" algn="ctr" defTabSz="1357144" rtl="0" fontAlgn="base">
        <a:spcBef>
          <a:spcPct val="0"/>
        </a:spcBef>
        <a:spcAft>
          <a:spcPct val="0"/>
        </a:spcAft>
        <a:defRPr sz="6562">
          <a:solidFill>
            <a:schemeClr val="tx2"/>
          </a:solidFill>
          <a:latin typeface="Arial" charset="0"/>
        </a:defRPr>
      </a:lvl6pPr>
      <a:lvl7pPr marL="857144" algn="ctr" defTabSz="1357144" rtl="0" fontAlgn="base">
        <a:spcBef>
          <a:spcPct val="0"/>
        </a:spcBef>
        <a:spcAft>
          <a:spcPct val="0"/>
        </a:spcAft>
        <a:defRPr sz="6562">
          <a:solidFill>
            <a:schemeClr val="tx2"/>
          </a:solidFill>
          <a:latin typeface="Arial" charset="0"/>
        </a:defRPr>
      </a:lvl7pPr>
      <a:lvl8pPr marL="1285715" algn="ctr" defTabSz="1357144" rtl="0" fontAlgn="base">
        <a:spcBef>
          <a:spcPct val="0"/>
        </a:spcBef>
        <a:spcAft>
          <a:spcPct val="0"/>
        </a:spcAft>
        <a:defRPr sz="6562">
          <a:solidFill>
            <a:schemeClr val="tx2"/>
          </a:solidFill>
          <a:latin typeface="Arial" charset="0"/>
        </a:defRPr>
      </a:lvl8pPr>
      <a:lvl9pPr marL="1714287" algn="ctr" defTabSz="1357144" rtl="0" fontAlgn="base">
        <a:spcBef>
          <a:spcPct val="0"/>
        </a:spcBef>
        <a:spcAft>
          <a:spcPct val="0"/>
        </a:spcAft>
        <a:defRPr sz="6562">
          <a:solidFill>
            <a:schemeClr val="tx2"/>
          </a:solidFill>
          <a:latin typeface="Arial" charset="0"/>
        </a:defRPr>
      </a:lvl9pPr>
    </p:titleStyle>
    <p:bodyStyle>
      <a:lvl1pPr marL="507450" indent="-507450" algn="l" defTabSz="1355680" rtl="0" eaLnBrk="0" fontAlgn="base" hangingPunct="0">
        <a:spcBef>
          <a:spcPct val="20000"/>
        </a:spcBef>
        <a:spcAft>
          <a:spcPct val="0"/>
        </a:spcAft>
        <a:buChar char="•"/>
        <a:defRPr sz="4781">
          <a:solidFill>
            <a:schemeClr val="tx1"/>
          </a:solidFill>
          <a:latin typeface="+mn-lt"/>
          <a:ea typeface="+mn-ea"/>
          <a:cs typeface="+mn-cs"/>
        </a:defRPr>
      </a:lvl1pPr>
      <a:lvl2pPr marL="1101211" indent="-422627" algn="l" defTabSz="1355680" rtl="0" eaLnBrk="0" fontAlgn="base" hangingPunct="0">
        <a:spcBef>
          <a:spcPct val="20000"/>
        </a:spcBef>
        <a:spcAft>
          <a:spcPct val="0"/>
        </a:spcAft>
        <a:buChar char="–"/>
        <a:defRPr sz="4125">
          <a:solidFill>
            <a:schemeClr val="tx1"/>
          </a:solidFill>
          <a:latin typeface="+mn-lt"/>
        </a:defRPr>
      </a:lvl2pPr>
      <a:lvl3pPr marL="1694972" indent="-337804" algn="l" defTabSz="1355680" rtl="0" eaLnBrk="0" fontAlgn="base" hangingPunct="0">
        <a:spcBef>
          <a:spcPct val="20000"/>
        </a:spcBef>
        <a:spcAft>
          <a:spcPct val="0"/>
        </a:spcAft>
        <a:buChar char="•"/>
        <a:defRPr sz="3562">
          <a:solidFill>
            <a:schemeClr val="tx1"/>
          </a:solidFill>
          <a:latin typeface="+mn-lt"/>
        </a:defRPr>
      </a:lvl3pPr>
      <a:lvl4pPr marL="2372067" indent="-336316" algn="l" defTabSz="1355680" rtl="0" eaLnBrk="0" fontAlgn="base" hangingPunct="0">
        <a:spcBef>
          <a:spcPct val="20000"/>
        </a:spcBef>
        <a:spcAft>
          <a:spcPct val="0"/>
        </a:spcAft>
        <a:buChar char="–"/>
        <a:defRPr sz="3000">
          <a:solidFill>
            <a:schemeClr val="tx1"/>
          </a:solidFill>
          <a:latin typeface="+mn-lt"/>
        </a:defRPr>
      </a:lvl4pPr>
      <a:lvl5pPr marL="3050651" indent="-337804" algn="l" defTabSz="1355680" rtl="0" eaLnBrk="0" fontAlgn="base" hangingPunct="0">
        <a:spcBef>
          <a:spcPct val="20000"/>
        </a:spcBef>
        <a:spcAft>
          <a:spcPct val="0"/>
        </a:spcAft>
        <a:buChar char="»"/>
        <a:defRPr sz="3000">
          <a:solidFill>
            <a:schemeClr val="tx1"/>
          </a:solidFill>
          <a:latin typeface="+mn-lt"/>
        </a:defRPr>
      </a:lvl5pPr>
      <a:lvl6pPr marL="3480658" indent="-339286" algn="l" defTabSz="1357144" rtl="0" fontAlgn="base">
        <a:spcBef>
          <a:spcPct val="20000"/>
        </a:spcBef>
        <a:spcAft>
          <a:spcPct val="0"/>
        </a:spcAft>
        <a:buChar char="»"/>
        <a:defRPr sz="3000">
          <a:solidFill>
            <a:schemeClr val="tx1"/>
          </a:solidFill>
          <a:latin typeface="+mn-lt"/>
        </a:defRPr>
      </a:lvl6pPr>
      <a:lvl7pPr marL="3909230" indent="-339286" algn="l" defTabSz="1357144" rtl="0" fontAlgn="base">
        <a:spcBef>
          <a:spcPct val="20000"/>
        </a:spcBef>
        <a:spcAft>
          <a:spcPct val="0"/>
        </a:spcAft>
        <a:buChar char="»"/>
        <a:defRPr sz="3000">
          <a:solidFill>
            <a:schemeClr val="tx1"/>
          </a:solidFill>
          <a:latin typeface="+mn-lt"/>
        </a:defRPr>
      </a:lvl7pPr>
      <a:lvl8pPr marL="4337803" indent="-339286" algn="l" defTabSz="1357144" rtl="0" fontAlgn="base">
        <a:spcBef>
          <a:spcPct val="20000"/>
        </a:spcBef>
        <a:spcAft>
          <a:spcPct val="0"/>
        </a:spcAft>
        <a:buChar char="»"/>
        <a:defRPr sz="3000">
          <a:solidFill>
            <a:schemeClr val="tx1"/>
          </a:solidFill>
          <a:latin typeface="+mn-lt"/>
        </a:defRPr>
      </a:lvl8pPr>
      <a:lvl9pPr marL="4766374" indent="-339286" algn="l" defTabSz="1357144" rtl="0" fontAlgn="base">
        <a:spcBef>
          <a:spcPct val="20000"/>
        </a:spcBef>
        <a:spcAft>
          <a:spcPct val="0"/>
        </a:spcAft>
        <a:buChar char="»"/>
        <a:defRPr sz="3000">
          <a:solidFill>
            <a:schemeClr val="tx1"/>
          </a:solidFill>
          <a:latin typeface="+mn-lt"/>
        </a:defRPr>
      </a:lvl9pPr>
    </p:bodyStyle>
    <p:otherStyle>
      <a:defPPr>
        <a:defRPr lang="en-US"/>
      </a:defPPr>
      <a:lvl1pPr marL="0" algn="l" defTabSz="857144" rtl="0" eaLnBrk="1" latinLnBrk="0" hangingPunct="1">
        <a:defRPr sz="1687" kern="1200">
          <a:solidFill>
            <a:schemeClr val="tx1"/>
          </a:solidFill>
          <a:latin typeface="+mn-lt"/>
          <a:ea typeface="+mn-ea"/>
          <a:cs typeface="+mn-cs"/>
        </a:defRPr>
      </a:lvl1pPr>
      <a:lvl2pPr marL="428572" algn="l" defTabSz="857144" rtl="0" eaLnBrk="1" latinLnBrk="0" hangingPunct="1">
        <a:defRPr sz="1687" kern="1200">
          <a:solidFill>
            <a:schemeClr val="tx1"/>
          </a:solidFill>
          <a:latin typeface="+mn-lt"/>
          <a:ea typeface="+mn-ea"/>
          <a:cs typeface="+mn-cs"/>
        </a:defRPr>
      </a:lvl2pPr>
      <a:lvl3pPr marL="857144" algn="l" defTabSz="857144" rtl="0" eaLnBrk="1" latinLnBrk="0" hangingPunct="1">
        <a:defRPr sz="1687" kern="1200">
          <a:solidFill>
            <a:schemeClr val="tx1"/>
          </a:solidFill>
          <a:latin typeface="+mn-lt"/>
          <a:ea typeface="+mn-ea"/>
          <a:cs typeface="+mn-cs"/>
        </a:defRPr>
      </a:lvl3pPr>
      <a:lvl4pPr marL="1285715" algn="l" defTabSz="857144" rtl="0" eaLnBrk="1" latinLnBrk="0" hangingPunct="1">
        <a:defRPr sz="1687" kern="1200">
          <a:solidFill>
            <a:schemeClr val="tx1"/>
          </a:solidFill>
          <a:latin typeface="+mn-lt"/>
          <a:ea typeface="+mn-ea"/>
          <a:cs typeface="+mn-cs"/>
        </a:defRPr>
      </a:lvl4pPr>
      <a:lvl5pPr marL="1714287" algn="l" defTabSz="857144" rtl="0" eaLnBrk="1" latinLnBrk="0" hangingPunct="1">
        <a:defRPr sz="1687" kern="1200">
          <a:solidFill>
            <a:schemeClr val="tx1"/>
          </a:solidFill>
          <a:latin typeface="+mn-lt"/>
          <a:ea typeface="+mn-ea"/>
          <a:cs typeface="+mn-cs"/>
        </a:defRPr>
      </a:lvl5pPr>
      <a:lvl6pPr marL="2142859" algn="l" defTabSz="857144" rtl="0" eaLnBrk="1" latinLnBrk="0" hangingPunct="1">
        <a:defRPr sz="1687" kern="1200">
          <a:solidFill>
            <a:schemeClr val="tx1"/>
          </a:solidFill>
          <a:latin typeface="+mn-lt"/>
          <a:ea typeface="+mn-ea"/>
          <a:cs typeface="+mn-cs"/>
        </a:defRPr>
      </a:lvl6pPr>
      <a:lvl7pPr marL="2571432" algn="l" defTabSz="857144" rtl="0" eaLnBrk="1" latinLnBrk="0" hangingPunct="1">
        <a:defRPr sz="1687" kern="1200">
          <a:solidFill>
            <a:schemeClr val="tx1"/>
          </a:solidFill>
          <a:latin typeface="+mn-lt"/>
          <a:ea typeface="+mn-ea"/>
          <a:cs typeface="+mn-cs"/>
        </a:defRPr>
      </a:lvl7pPr>
      <a:lvl8pPr marL="3000002" algn="l" defTabSz="857144" rtl="0" eaLnBrk="1" latinLnBrk="0" hangingPunct="1">
        <a:defRPr sz="1687" kern="1200">
          <a:solidFill>
            <a:schemeClr val="tx1"/>
          </a:solidFill>
          <a:latin typeface="+mn-lt"/>
          <a:ea typeface="+mn-ea"/>
          <a:cs typeface="+mn-cs"/>
        </a:defRPr>
      </a:lvl8pPr>
      <a:lvl9pPr marL="3428574" algn="l" defTabSz="857144" rtl="0" eaLnBrk="1" latinLnBrk="0" hangingPunct="1">
        <a:defRPr sz="168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EB25E-6EFC-4AF6-B1AD-E0FAC8B8A73E}"/>
              </a:ext>
            </a:extLst>
          </p:cNvPr>
          <p:cNvSpPr>
            <a:spLocks noGrp="1"/>
          </p:cNvSpPr>
          <p:nvPr>
            <p:ph type="title"/>
          </p:nvPr>
        </p:nvSpPr>
        <p:spPr>
          <a:xfrm>
            <a:off x="1499314" y="142081"/>
            <a:ext cx="16200596" cy="381000"/>
          </a:xfrm>
        </p:spPr>
        <p:txBody>
          <a:bodyPr/>
          <a:lstStyle/>
          <a:p>
            <a:r>
              <a:rPr lang="en-US" sz="3200" b="1"/>
              <a:t>LẮNG </a:t>
            </a:r>
            <a:r>
              <a:rPr lang="en-US" sz="3200" b="1" dirty="0"/>
              <a:t>NGHE LỜI CHÚA</a:t>
            </a:r>
          </a:p>
        </p:txBody>
      </p:sp>
      <p:sp>
        <p:nvSpPr>
          <p:cNvPr id="3" name="Content Placeholder 2">
            <a:extLst>
              <a:ext uri="{FF2B5EF4-FFF2-40B4-BE49-F238E27FC236}">
                <a16:creationId xmlns:a16="http://schemas.microsoft.com/office/drawing/2014/main" id="{C3710DE9-620E-4E17-AB44-09DB5BA61600}"/>
              </a:ext>
            </a:extLst>
          </p:cNvPr>
          <p:cNvSpPr>
            <a:spLocks noGrp="1"/>
          </p:cNvSpPr>
          <p:nvPr>
            <p:ph idx="1"/>
          </p:nvPr>
        </p:nvSpPr>
        <p:spPr>
          <a:xfrm>
            <a:off x="531812" y="863761"/>
            <a:ext cx="18059400" cy="7126920"/>
          </a:xfrm>
        </p:spPr>
        <p:txBody>
          <a:bodyPr/>
          <a:lstStyle/>
          <a:p>
            <a:pPr marL="0" indent="0" algn="just">
              <a:buNone/>
            </a:pPr>
            <a:r>
              <a:rPr lang="vi-VN" sz="8200" b="1" dirty="0"/>
              <a:t>1. Xin cho con biết lắng nghe Lời Ngài dạy con trong đêm tối. Xin cho con biết lắng nghe Lời Ngài dạy con lúc lẻ loi. Xin cho con cất tiếng lên trả lời và vâng theo ý Chúa. Xin cho con biết thân thưa: 'Lạy Ngài, Ngài muốn con làm chi ?'</a:t>
            </a:r>
            <a:endParaRPr lang="en-US" sz="8200" b="1" dirty="0"/>
          </a:p>
        </p:txBody>
      </p:sp>
    </p:spTree>
    <p:extLst>
      <p:ext uri="{BB962C8B-B14F-4D97-AF65-F5344CB8AC3E}">
        <p14:creationId xmlns:p14="http://schemas.microsoft.com/office/powerpoint/2010/main" val="503334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97DE95-E2C1-4F71-9C8A-438687379F9C}"/>
              </a:ext>
            </a:extLst>
          </p:cNvPr>
          <p:cNvSpPr>
            <a:spLocks noGrp="1"/>
          </p:cNvSpPr>
          <p:nvPr>
            <p:ph idx="1"/>
          </p:nvPr>
        </p:nvSpPr>
        <p:spPr>
          <a:xfrm>
            <a:off x="531812" y="787561"/>
            <a:ext cx="18135600" cy="7126920"/>
          </a:xfrm>
        </p:spPr>
        <p:txBody>
          <a:bodyPr/>
          <a:lstStyle/>
          <a:p>
            <a:pPr marL="0" indent="0" algn="just">
              <a:buNone/>
            </a:pPr>
            <a:r>
              <a:rPr lang="vi-VN" sz="8000" b="1" dirty="0"/>
              <a:t>ÐK: Lời Ngài là sức sống của con. Lời Ngài là ánh sáng đời con. Lời Ngài là chứa chan hy vọng, là đường để con hằng dõi bước. Lời Ngài đượm chất ngất niềm vui, trọn vẹn ngàn tiếng hát đầy vơi. Lời Ngài đổi mới cho cuộc đời. Lời Ngài hạnh phúc cho trần </a:t>
            </a:r>
            <a:r>
              <a:rPr lang="vi-VN" sz="8000" b="1"/>
              <a:t>ai.</a:t>
            </a:r>
            <a:endParaRPr lang="en-US" sz="8000" b="1" dirty="0"/>
          </a:p>
        </p:txBody>
      </p:sp>
      <p:sp>
        <p:nvSpPr>
          <p:cNvPr id="4" name="Title 1">
            <a:extLst>
              <a:ext uri="{FF2B5EF4-FFF2-40B4-BE49-F238E27FC236}">
                <a16:creationId xmlns:a16="http://schemas.microsoft.com/office/drawing/2014/main" id="{C61AD838-BD35-4B7F-9B23-71B21FF6EEB2}"/>
              </a:ext>
            </a:extLst>
          </p:cNvPr>
          <p:cNvSpPr>
            <a:spLocks noGrp="1"/>
          </p:cNvSpPr>
          <p:nvPr>
            <p:ph type="title"/>
          </p:nvPr>
        </p:nvSpPr>
        <p:spPr>
          <a:xfrm>
            <a:off x="1499314" y="142081"/>
            <a:ext cx="16200596" cy="381000"/>
          </a:xfrm>
        </p:spPr>
        <p:txBody>
          <a:bodyPr/>
          <a:lstStyle/>
          <a:p>
            <a:r>
              <a:rPr lang="en-US" sz="3200" b="1"/>
              <a:t>LẮNG </a:t>
            </a:r>
            <a:r>
              <a:rPr lang="en-US" sz="3200" b="1" dirty="0"/>
              <a:t>NGHE LỜI CHÚA</a:t>
            </a:r>
          </a:p>
        </p:txBody>
      </p:sp>
    </p:spTree>
    <p:extLst>
      <p:ext uri="{BB962C8B-B14F-4D97-AF65-F5344CB8AC3E}">
        <p14:creationId xmlns:p14="http://schemas.microsoft.com/office/powerpoint/2010/main" val="957802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39E83-EDF0-4C5E-8D86-9F9393D20E8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D48830B-350B-4ED9-9733-EA38BFEF8A46}"/>
              </a:ext>
            </a:extLst>
          </p:cNvPr>
          <p:cNvSpPr>
            <a:spLocks noGrp="1"/>
          </p:cNvSpPr>
          <p:nvPr>
            <p:ph idx="1"/>
          </p:nvPr>
        </p:nvSpPr>
        <p:spPr>
          <a:xfrm>
            <a:off x="531812" y="433065"/>
            <a:ext cx="18211800" cy="7126920"/>
          </a:xfrm>
        </p:spPr>
        <p:txBody>
          <a:bodyPr/>
          <a:lstStyle/>
          <a:p>
            <a:pPr marL="0" indent="0" algn="just">
              <a:buNone/>
            </a:pPr>
            <a:r>
              <a:rPr lang="vi-VN" sz="8000" b="1" dirty="0"/>
              <a:t>2. Xin cho con biết lắng nghe Lời Ngài dạy con trong cuộc sống. Xin cho con biết lắng nghe Lời Ngài từng theo bước đời con. Xin cho con biết sẵn sàng chờ đợi và vâng nghe theo Chúa. Xin cho con biết sẵn sàng thực lành Lời Chúa đã truyền ban.</a:t>
            </a:r>
            <a:endParaRPr lang="en-US" sz="8000" b="1" dirty="0"/>
          </a:p>
          <a:p>
            <a:pPr marL="0" indent="0" algn="just">
              <a:buNone/>
            </a:pPr>
            <a:br>
              <a:rPr lang="vi-VN" sz="8000" b="1" dirty="0"/>
            </a:br>
            <a:endParaRPr lang="en-US" sz="8000" b="1" dirty="0"/>
          </a:p>
        </p:txBody>
      </p:sp>
    </p:spTree>
    <p:extLst>
      <p:ext uri="{BB962C8B-B14F-4D97-AF65-F5344CB8AC3E}">
        <p14:creationId xmlns:p14="http://schemas.microsoft.com/office/powerpoint/2010/main" val="3131059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97DE95-E2C1-4F71-9C8A-438687379F9C}"/>
              </a:ext>
            </a:extLst>
          </p:cNvPr>
          <p:cNvSpPr>
            <a:spLocks noGrp="1"/>
          </p:cNvSpPr>
          <p:nvPr>
            <p:ph idx="1"/>
          </p:nvPr>
        </p:nvSpPr>
        <p:spPr>
          <a:xfrm>
            <a:off x="531812" y="787561"/>
            <a:ext cx="18135600" cy="7126920"/>
          </a:xfrm>
        </p:spPr>
        <p:txBody>
          <a:bodyPr/>
          <a:lstStyle/>
          <a:p>
            <a:pPr marL="0" indent="0" algn="just">
              <a:buNone/>
            </a:pPr>
            <a:r>
              <a:rPr lang="vi-VN" sz="8000" b="1" dirty="0"/>
              <a:t>ÐK: Lời Ngài là sức sống của con. Lời Ngài là ánh sáng đời con. Lời Ngài là chứa chan hy vọng, là đường để con hằng dõi bước. Lời Ngài đượm chất ngất niềm vui, trọn vẹn ngàn tiếng hát đầy vơi. Lời Ngài đổi mới cho cuộc đời. Lời Ngài hạnh phúc cho trần </a:t>
            </a:r>
            <a:r>
              <a:rPr lang="vi-VN" sz="8000" b="1"/>
              <a:t>ai.</a:t>
            </a:r>
            <a:endParaRPr lang="en-US" sz="8000" b="1" dirty="0"/>
          </a:p>
        </p:txBody>
      </p:sp>
      <p:sp>
        <p:nvSpPr>
          <p:cNvPr id="4" name="Title 1">
            <a:extLst>
              <a:ext uri="{FF2B5EF4-FFF2-40B4-BE49-F238E27FC236}">
                <a16:creationId xmlns:a16="http://schemas.microsoft.com/office/drawing/2014/main" id="{C61AD838-BD35-4B7F-9B23-71B21FF6EEB2}"/>
              </a:ext>
            </a:extLst>
          </p:cNvPr>
          <p:cNvSpPr>
            <a:spLocks noGrp="1"/>
          </p:cNvSpPr>
          <p:nvPr>
            <p:ph type="title"/>
          </p:nvPr>
        </p:nvSpPr>
        <p:spPr>
          <a:xfrm>
            <a:off x="1499314" y="142081"/>
            <a:ext cx="16200596" cy="381000"/>
          </a:xfrm>
        </p:spPr>
        <p:txBody>
          <a:bodyPr/>
          <a:lstStyle/>
          <a:p>
            <a:r>
              <a:rPr lang="en-US" sz="3200" b="1"/>
              <a:t>LẮNG </a:t>
            </a:r>
            <a:r>
              <a:rPr lang="en-US" sz="3200" b="1" dirty="0"/>
              <a:t>NGHE LỜI CHÚA</a:t>
            </a:r>
          </a:p>
        </p:txBody>
      </p:sp>
    </p:spTree>
    <p:extLst>
      <p:ext uri="{BB962C8B-B14F-4D97-AF65-F5344CB8AC3E}">
        <p14:creationId xmlns:p14="http://schemas.microsoft.com/office/powerpoint/2010/main" val="3496581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6CA71-8DB7-4B5D-B103-7ECB5CBD9E5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D65A091-A1C0-494C-83E7-1EBDDC592EB3}"/>
              </a:ext>
            </a:extLst>
          </p:cNvPr>
          <p:cNvSpPr>
            <a:spLocks noGrp="1"/>
          </p:cNvSpPr>
          <p:nvPr>
            <p:ph idx="1"/>
          </p:nvPr>
        </p:nvSpPr>
        <p:spPr>
          <a:xfrm>
            <a:off x="531812" y="65881"/>
            <a:ext cx="18135600" cy="7126920"/>
          </a:xfrm>
        </p:spPr>
        <p:txBody>
          <a:bodyPr/>
          <a:lstStyle/>
          <a:p>
            <a:pPr marL="0" indent="0" algn="just">
              <a:buNone/>
            </a:pPr>
            <a:r>
              <a:rPr lang="vi-VN" sz="8800" b="1" dirty="0"/>
              <a:t>3. Xin cho con vững bước đi vào đời truyền rao cho Chân Lý. Xin cho con biết say mê cuộc đời làm nhân chứng tình yêu. Cho môi con thắm nét cười, Lời Ngài được đem cho thế giới. Cho đôi tay sáng ơn trời, trọn vẹn hành lý cho ngày mai.</a:t>
            </a:r>
            <a:endParaRPr lang="en-US" sz="8800" b="1" dirty="0"/>
          </a:p>
          <a:p>
            <a:pPr marL="0" indent="0" algn="just">
              <a:buNone/>
            </a:pPr>
            <a:br>
              <a:rPr lang="vi-VN" sz="8800" b="1" dirty="0"/>
            </a:br>
            <a:endParaRPr lang="en-US" sz="8800" b="1" dirty="0"/>
          </a:p>
        </p:txBody>
      </p:sp>
    </p:spTree>
    <p:extLst>
      <p:ext uri="{BB962C8B-B14F-4D97-AF65-F5344CB8AC3E}">
        <p14:creationId xmlns:p14="http://schemas.microsoft.com/office/powerpoint/2010/main" val="43680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97DE95-E2C1-4F71-9C8A-438687379F9C}"/>
              </a:ext>
            </a:extLst>
          </p:cNvPr>
          <p:cNvSpPr>
            <a:spLocks noGrp="1"/>
          </p:cNvSpPr>
          <p:nvPr>
            <p:ph idx="1"/>
          </p:nvPr>
        </p:nvSpPr>
        <p:spPr>
          <a:xfrm>
            <a:off x="531812" y="787561"/>
            <a:ext cx="18135600" cy="7126920"/>
          </a:xfrm>
        </p:spPr>
        <p:txBody>
          <a:bodyPr/>
          <a:lstStyle/>
          <a:p>
            <a:pPr marL="0" indent="0" algn="just">
              <a:buNone/>
            </a:pPr>
            <a:r>
              <a:rPr lang="vi-VN" sz="8000" b="1" dirty="0"/>
              <a:t>ÐK: Lời Ngài là sức sống của con. Lời Ngài là ánh sáng đời con. Lời Ngài là chứa chan hy vọng, là đường để con hằng dõi bước. Lời Ngài đượm chất ngất niềm vui, trọn vẹn ngàn tiếng hát đầy vơi. Lời Ngài đổi mới cho cuộc đời. Lời Ngài hạnh phúc cho trần </a:t>
            </a:r>
            <a:r>
              <a:rPr lang="vi-VN" sz="8000" b="1"/>
              <a:t>ai.</a:t>
            </a:r>
            <a:endParaRPr lang="en-US" sz="8000" b="1" dirty="0"/>
          </a:p>
        </p:txBody>
      </p:sp>
      <p:sp>
        <p:nvSpPr>
          <p:cNvPr id="4" name="Title 1">
            <a:extLst>
              <a:ext uri="{FF2B5EF4-FFF2-40B4-BE49-F238E27FC236}">
                <a16:creationId xmlns:a16="http://schemas.microsoft.com/office/drawing/2014/main" id="{C61AD838-BD35-4B7F-9B23-71B21FF6EEB2}"/>
              </a:ext>
            </a:extLst>
          </p:cNvPr>
          <p:cNvSpPr>
            <a:spLocks noGrp="1"/>
          </p:cNvSpPr>
          <p:nvPr>
            <p:ph type="title"/>
          </p:nvPr>
        </p:nvSpPr>
        <p:spPr>
          <a:xfrm>
            <a:off x="1499314" y="142081"/>
            <a:ext cx="16200596" cy="381000"/>
          </a:xfrm>
        </p:spPr>
        <p:txBody>
          <a:bodyPr/>
          <a:lstStyle/>
          <a:p>
            <a:r>
              <a:rPr lang="en-US" sz="3200" b="1"/>
              <a:t>LẮNG </a:t>
            </a:r>
            <a:r>
              <a:rPr lang="en-US" sz="3200" b="1" dirty="0"/>
              <a:t>NGHE LỜI CHÚA</a:t>
            </a:r>
          </a:p>
        </p:txBody>
      </p:sp>
    </p:spTree>
    <p:extLst>
      <p:ext uri="{BB962C8B-B14F-4D97-AF65-F5344CB8AC3E}">
        <p14:creationId xmlns:p14="http://schemas.microsoft.com/office/powerpoint/2010/main" val="2413626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004D2-3A37-48F4-B21A-2D19C7CF3CD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177C4C4-3039-491E-9BF1-D4650947524D}"/>
              </a:ext>
            </a:extLst>
          </p:cNvPr>
          <p:cNvSpPr>
            <a:spLocks noGrp="1"/>
          </p:cNvSpPr>
          <p:nvPr>
            <p:ph idx="1"/>
          </p:nvPr>
        </p:nvSpPr>
        <p:spPr>
          <a:xfrm>
            <a:off x="531812" y="-10319"/>
            <a:ext cx="18135600" cy="7126920"/>
          </a:xfrm>
        </p:spPr>
        <p:txBody>
          <a:bodyPr/>
          <a:lstStyle/>
          <a:p>
            <a:pPr marL="0" indent="0" algn="just">
              <a:buNone/>
            </a:pPr>
            <a:r>
              <a:rPr lang="vi-VN" sz="8800" b="1" dirty="0"/>
              <a:t>4. Xin cho đến với Người bằng một tình yêu không giả dối. Xin cho con đến trong đời tìm lại nguồn hạnh phúc mà thôi. Cho con khi đã lắng nghe Lời Ngài dạy con ôi cao quý. Xin cho con trái tim si ngàn đời tình mến không nhạt phai.</a:t>
            </a:r>
            <a:endParaRPr lang="en-US" sz="8800" b="1" dirty="0"/>
          </a:p>
        </p:txBody>
      </p:sp>
    </p:spTree>
    <p:extLst>
      <p:ext uri="{BB962C8B-B14F-4D97-AF65-F5344CB8AC3E}">
        <p14:creationId xmlns:p14="http://schemas.microsoft.com/office/powerpoint/2010/main" val="399632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97DE95-E2C1-4F71-9C8A-438687379F9C}"/>
              </a:ext>
            </a:extLst>
          </p:cNvPr>
          <p:cNvSpPr>
            <a:spLocks noGrp="1"/>
          </p:cNvSpPr>
          <p:nvPr>
            <p:ph idx="1"/>
          </p:nvPr>
        </p:nvSpPr>
        <p:spPr>
          <a:xfrm>
            <a:off x="531812" y="787561"/>
            <a:ext cx="18135600" cy="7126920"/>
          </a:xfrm>
        </p:spPr>
        <p:txBody>
          <a:bodyPr/>
          <a:lstStyle/>
          <a:p>
            <a:pPr marL="0" indent="0" algn="just">
              <a:buNone/>
            </a:pPr>
            <a:r>
              <a:rPr lang="vi-VN" sz="8000" b="1" dirty="0"/>
              <a:t>ÐK: Lời Ngài là sức sống của con. Lời Ngài là ánh sáng đời con. Lời Ngài là chứa chan hy vọng, là đường để con hằng dõi bước. Lời Ngài đượm chất ngất niềm vui, trọn vẹn ngàn tiếng hát đầy vơi. Lời Ngài đổi mới cho cuộc đời. Lời Ngài hạnh phúc cho trần </a:t>
            </a:r>
            <a:r>
              <a:rPr lang="vi-VN" sz="8000" b="1"/>
              <a:t>ai.</a:t>
            </a:r>
            <a:endParaRPr lang="en-US" sz="8000" b="1" dirty="0"/>
          </a:p>
        </p:txBody>
      </p:sp>
      <p:sp>
        <p:nvSpPr>
          <p:cNvPr id="4" name="Title 1">
            <a:extLst>
              <a:ext uri="{FF2B5EF4-FFF2-40B4-BE49-F238E27FC236}">
                <a16:creationId xmlns:a16="http://schemas.microsoft.com/office/drawing/2014/main" id="{C61AD838-BD35-4B7F-9B23-71B21FF6EEB2}"/>
              </a:ext>
            </a:extLst>
          </p:cNvPr>
          <p:cNvSpPr>
            <a:spLocks noGrp="1"/>
          </p:cNvSpPr>
          <p:nvPr>
            <p:ph type="title"/>
          </p:nvPr>
        </p:nvSpPr>
        <p:spPr>
          <a:xfrm>
            <a:off x="1499314" y="142081"/>
            <a:ext cx="16200596" cy="381000"/>
          </a:xfrm>
        </p:spPr>
        <p:txBody>
          <a:bodyPr/>
          <a:lstStyle/>
          <a:p>
            <a:r>
              <a:rPr lang="en-US" sz="3200" b="1"/>
              <a:t>LẮNG </a:t>
            </a:r>
            <a:r>
              <a:rPr lang="en-US" sz="3200" b="1" dirty="0"/>
              <a:t>NGHE LỜI CHÚA</a:t>
            </a:r>
          </a:p>
        </p:txBody>
      </p:sp>
    </p:spTree>
    <p:extLst>
      <p:ext uri="{BB962C8B-B14F-4D97-AF65-F5344CB8AC3E}">
        <p14:creationId xmlns:p14="http://schemas.microsoft.com/office/powerpoint/2010/main" val="193573731"/>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4478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4478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1344</TotalTime>
  <Words>521</Words>
  <Application>Microsoft Office PowerPoint</Application>
  <PresentationFormat>Custom</PresentationFormat>
  <Paragraphs>15</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Default Design</vt:lpstr>
      <vt:lpstr>LẮNG NGHE LỜI CHÚA</vt:lpstr>
      <vt:lpstr>LẮNG NGHE LỜI CHÚA</vt:lpstr>
      <vt:lpstr>PowerPoint Presentation</vt:lpstr>
      <vt:lpstr>LẮNG NGHE LỜI CHÚA</vt:lpstr>
      <vt:lpstr>PowerPoint Presentation</vt:lpstr>
      <vt:lpstr>LẮNG NGHE LỜI CHÚA</vt:lpstr>
      <vt:lpstr>PowerPoint Presentation</vt:lpstr>
      <vt:lpstr>LẮNG NGHE LỜI CHÚA</vt:lpstr>
    </vt:vector>
  </TitlesOfParts>
  <Company>164A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Icare</dc:creator>
  <cp:lastModifiedBy>ANHBAO IT</cp:lastModifiedBy>
  <cp:revision>162</cp:revision>
  <dcterms:created xsi:type="dcterms:W3CDTF">2011-08-20T01:52:59Z</dcterms:created>
  <dcterms:modified xsi:type="dcterms:W3CDTF">2024-04-08T15:14:42Z</dcterms:modified>
</cp:coreProperties>
</file>