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59" r:id="rId5"/>
    <p:sldId id="264" r:id="rId6"/>
    <p:sldId id="260" r:id="rId7"/>
    <p:sldId id="265" r:id="rId8"/>
    <p:sldId id="261" r:id="rId9"/>
    <p:sldId id="266" r:id="rId10"/>
    <p:sldId id="262"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121" d="100"/>
          <a:sy n="121" d="100"/>
        </p:scale>
        <p:origin x="9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115BE-3E8D-4A3D-AD00-8090FBFB09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A6BF53A-9D2D-43F5-8695-814D3D84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A994E75-018B-4CC9-B860-7B7E949337BB}"/>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10991700-EA11-4067-AD00-6EF98CD667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A6EC67-5EE3-4881-ADD6-647C39F72609}"/>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543924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B9C-FD9E-4555-814D-8C7FD1809F9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98FF11-1E84-4046-8056-8B258EA95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83D367-0B9A-4C09-A8C6-362D8E346D6D}"/>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94B8AD5E-C150-4AB7-9000-EB43045FF4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9F00-B90E-426A-920B-B6349AF0C6BE}"/>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2624301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44AAB2-8622-4969-A60D-C8D9538FA58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69CF856-1B19-4561-BAE6-EE5174630A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15156E-4F61-4A3D-B028-CF2491CB6767}"/>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0A974625-5F69-48D4-B5A4-47FDC71AC6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4B5D2-0A5B-44C3-B794-AEB9DF35A898}"/>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539672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22B5-7DF5-4F47-AC73-92ECE56D07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581CD-AE9B-4C98-8FE7-BD85FD630DB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9FD194-BC3D-4258-9A6E-AD1E1A7073F0}"/>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7D622C4A-3C4C-4D3C-A770-9F04130664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CE4C57-EEF1-4B93-AF1F-809BC0BD49C4}"/>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749749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F35C0-3005-484D-831D-182FE1CB1A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ED8AE7-D388-4E3C-A06F-94673927B1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88485E-D126-407D-A053-0A9DF643220C}"/>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CD9B8632-8F64-437B-B6F6-E381960045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ED624-5EAC-426C-B0FA-41591E2ACF83}"/>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460581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BFC06-1290-4595-B027-B2A00362ED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3D9590-0980-4686-A79A-932F29E2E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D14DAA-5EC5-4CC8-9DC5-95DEC7EF1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58167-6FEE-4547-93D0-B47888DA2977}"/>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6" name="Footer Placeholder 5">
            <a:extLst>
              <a:ext uri="{FF2B5EF4-FFF2-40B4-BE49-F238E27FC236}">
                <a16:creationId xmlns:a16="http://schemas.microsoft.com/office/drawing/2014/main" id="{A9EAB4C4-972B-4060-9E77-33E6BDF94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E86928-312E-4584-8281-4860E1AD6D0D}"/>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457944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E1A4D-DCD0-47B1-811A-004B1C597A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883429-DD19-485A-B4D6-E7B9480120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FAD845-E60E-4D8F-9A4B-84E4ED0446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0223A6-EAE7-4442-845C-B1A73A35D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8E6397-EE1B-490D-BD6E-B9567A6AC5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A6BC5B-5269-4757-AA12-FF6488549E05}"/>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8" name="Footer Placeholder 7">
            <a:extLst>
              <a:ext uri="{FF2B5EF4-FFF2-40B4-BE49-F238E27FC236}">
                <a16:creationId xmlns:a16="http://schemas.microsoft.com/office/drawing/2014/main" id="{F2342AD0-8E31-495E-8D98-2F1EBCF55F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B2DA7EC-7D22-49C0-A2A6-D88BE5E0AC76}"/>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09713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3D7B3-8A3D-42B0-8618-80FE8811B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854CA0-5746-4BB5-8A71-EBB5E32B66CF}"/>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4" name="Footer Placeholder 3">
            <a:extLst>
              <a:ext uri="{FF2B5EF4-FFF2-40B4-BE49-F238E27FC236}">
                <a16:creationId xmlns:a16="http://schemas.microsoft.com/office/drawing/2014/main" id="{0AC6680B-1A6A-4B7F-863D-C9C4B74D0E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67FF153-E0E5-46D4-B824-9A0938ED3811}"/>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1497716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9BDF64-FC2C-4454-B306-34E5CB2D4E25}"/>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3" name="Footer Placeholder 2">
            <a:extLst>
              <a:ext uri="{FF2B5EF4-FFF2-40B4-BE49-F238E27FC236}">
                <a16:creationId xmlns:a16="http://schemas.microsoft.com/office/drawing/2014/main" id="{4826BD94-A981-4E8B-9512-7CEB6AAB0F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73E637-1D49-4984-A31E-027407ACDDDF}"/>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3451226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C01FA-D512-418A-B39E-BE05EBD99E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7A98DE-B11E-4D32-BA17-5182F722D5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FB836-1968-4226-A010-8146D6088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BE007C-54DD-4230-BEDA-1FC6CF1EB706}"/>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6" name="Footer Placeholder 5">
            <a:extLst>
              <a:ext uri="{FF2B5EF4-FFF2-40B4-BE49-F238E27FC236}">
                <a16:creationId xmlns:a16="http://schemas.microsoft.com/office/drawing/2014/main" id="{D23E0100-E204-4D1F-A8DE-F373EE571A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0AF84-D05A-46C1-9BEB-D51804FC3375}"/>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221736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058C2-1A5D-49A8-8105-B5F0E4EF3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1EABB7-22B8-4379-8EC7-AD622935A6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C63F9E3-FF1B-4C19-93F5-A458018730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2BCE90-69E7-466C-96D3-996CC6B468EF}"/>
              </a:ext>
            </a:extLst>
          </p:cNvPr>
          <p:cNvSpPr>
            <a:spLocks noGrp="1"/>
          </p:cNvSpPr>
          <p:nvPr>
            <p:ph type="dt" sz="half" idx="10"/>
          </p:nvPr>
        </p:nvSpPr>
        <p:spPr/>
        <p:txBody>
          <a:bodyPr/>
          <a:lstStyle/>
          <a:p>
            <a:fld id="{3E112471-CE02-4FFE-8DE6-740F31DD5FB2}" type="datetimeFigureOut">
              <a:rPr lang="en-US" smtClean="0"/>
              <a:t>4/8/2024</a:t>
            </a:fld>
            <a:endParaRPr lang="en-US"/>
          </a:p>
        </p:txBody>
      </p:sp>
      <p:sp>
        <p:nvSpPr>
          <p:cNvPr id="6" name="Footer Placeholder 5">
            <a:extLst>
              <a:ext uri="{FF2B5EF4-FFF2-40B4-BE49-F238E27FC236}">
                <a16:creationId xmlns:a16="http://schemas.microsoft.com/office/drawing/2014/main" id="{D68CC2E9-E97E-4E7F-9952-07541CD6AF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1CD270-06F1-42F8-BBAF-95404890686E}"/>
              </a:ext>
            </a:extLst>
          </p:cNvPr>
          <p:cNvSpPr>
            <a:spLocks noGrp="1"/>
          </p:cNvSpPr>
          <p:nvPr>
            <p:ph type="sldNum" sz="quarter" idx="12"/>
          </p:nvPr>
        </p:nvSpPr>
        <p:spPr/>
        <p:txBody>
          <a:bodyPr/>
          <a:lstStyle/>
          <a:p>
            <a:fld id="{53DA634F-D300-42C0-BDE0-C0CD545A1A5A}" type="slidenum">
              <a:rPr lang="en-US" smtClean="0"/>
              <a:t>‹#›</a:t>
            </a:fld>
            <a:endParaRPr lang="en-US"/>
          </a:p>
        </p:txBody>
      </p:sp>
    </p:spTree>
    <p:extLst>
      <p:ext uri="{BB962C8B-B14F-4D97-AF65-F5344CB8AC3E}">
        <p14:creationId xmlns:p14="http://schemas.microsoft.com/office/powerpoint/2010/main" val="3404006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E5E77E-10F7-44BF-83F6-2B9F8257F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78F311-736F-4FE7-9B40-EC7D85E72D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886887-E281-461A-98E3-44CEBE2B92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12471-CE02-4FFE-8DE6-740F31DD5FB2}" type="datetimeFigureOut">
              <a:rPr lang="en-US" smtClean="0"/>
              <a:t>4/8/2024</a:t>
            </a:fld>
            <a:endParaRPr lang="en-US"/>
          </a:p>
        </p:txBody>
      </p:sp>
      <p:sp>
        <p:nvSpPr>
          <p:cNvPr id="5" name="Footer Placeholder 4">
            <a:extLst>
              <a:ext uri="{FF2B5EF4-FFF2-40B4-BE49-F238E27FC236}">
                <a16:creationId xmlns:a16="http://schemas.microsoft.com/office/drawing/2014/main" id="{B8D3140C-E138-4005-B90C-17E0045C8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16B5D00-EB2E-4F1A-8239-0F7A1D7762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DA634F-D300-42C0-BDE0-C0CD545A1A5A}" type="slidenum">
              <a:rPr lang="en-US" smtClean="0"/>
              <a:t>‹#›</a:t>
            </a:fld>
            <a:endParaRPr lang="en-US"/>
          </a:p>
        </p:txBody>
      </p:sp>
    </p:spTree>
    <p:extLst>
      <p:ext uri="{BB962C8B-B14F-4D97-AF65-F5344CB8AC3E}">
        <p14:creationId xmlns:p14="http://schemas.microsoft.com/office/powerpoint/2010/main" val="277358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2174904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2A615-F708-4A3B-8F0B-6266464E6D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2FA221-4A97-4AA7-8F4D-74B06A33E0EB}"/>
              </a:ext>
            </a:extLst>
          </p:cNvPr>
          <p:cNvSpPr>
            <a:spLocks noGrp="1"/>
          </p:cNvSpPr>
          <p:nvPr>
            <p:ph idx="1"/>
          </p:nvPr>
        </p:nvSpPr>
        <p:spPr>
          <a:xfrm>
            <a:off x="445273" y="365125"/>
            <a:ext cx="11346511" cy="4351338"/>
          </a:xfrm>
        </p:spPr>
        <p:txBody>
          <a:bodyPr>
            <a:noAutofit/>
          </a:bodyPr>
          <a:lstStyle/>
          <a:p>
            <a:pPr marL="0" indent="0" algn="just">
              <a:buNone/>
            </a:pPr>
            <a:r>
              <a:rPr lang="vi-VN" sz="6600" b="1" dirty="0"/>
              <a:t>5/ Hỡi Đấng chí công quyền phép thấu xuyên tâm tư hồn xác chúng con. Xin thương tuyên án khoan dung ai nương tựa Chúa biết luôn cậy </a:t>
            </a:r>
            <a:r>
              <a:rPr lang="vi-VN" sz="6600" b="1"/>
              <a:t>tin.</a:t>
            </a:r>
            <a:endParaRPr lang="en-US" sz="6600" b="1" dirty="0"/>
          </a:p>
        </p:txBody>
      </p:sp>
    </p:spTree>
    <p:extLst>
      <p:ext uri="{BB962C8B-B14F-4D97-AF65-F5344CB8AC3E}">
        <p14:creationId xmlns:p14="http://schemas.microsoft.com/office/powerpoint/2010/main" val="4212338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207594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4F39-93DD-4271-84B1-2B101534D088}"/>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82DBBEDC-A361-49AE-8536-C66BD041EF74}"/>
              </a:ext>
            </a:extLst>
          </p:cNvPr>
          <p:cNvSpPr>
            <a:spLocks noGrp="1"/>
          </p:cNvSpPr>
          <p:nvPr>
            <p:ph idx="1"/>
          </p:nvPr>
        </p:nvSpPr>
        <p:spPr>
          <a:xfrm>
            <a:off x="425669" y="565150"/>
            <a:ext cx="11366938" cy="4351338"/>
          </a:xfrm>
        </p:spPr>
        <p:txBody>
          <a:bodyPr>
            <a:noAutofit/>
          </a:bodyPr>
          <a:lstStyle/>
          <a:p>
            <a:pPr marL="0" indent="0" algn="just">
              <a:buNone/>
            </a:pPr>
            <a:r>
              <a:rPr lang="vi-VN" sz="6600" b="1" dirty="0"/>
              <a:t>1</a:t>
            </a:r>
            <a:r>
              <a:rPr lang="en-US" sz="6600" b="1" dirty="0"/>
              <a:t>.</a:t>
            </a:r>
            <a:r>
              <a:rPr lang="vi-VN" sz="6600" b="1" dirty="0"/>
              <a:t> Chúa hỡi, khấn xin ngự đến đổ tuôn muôn ơn, phù giúp chúng con. Xin thương soi dẫn nhân tâm nương theo Thần Khí bước trong bình </a:t>
            </a:r>
            <a:r>
              <a:rPr lang="vi-VN" sz="6600" b="1"/>
              <a:t>an.</a:t>
            </a:r>
            <a:endParaRPr lang="en-US" sz="6600" b="1" dirty="0"/>
          </a:p>
        </p:txBody>
      </p:sp>
    </p:spTree>
    <p:extLst>
      <p:ext uri="{BB962C8B-B14F-4D97-AF65-F5344CB8AC3E}">
        <p14:creationId xmlns:p14="http://schemas.microsoft.com/office/powerpoint/2010/main" val="3566789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75062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E98DC-FF8F-4CBC-8CF8-B4C2C706784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209FA6D-3292-42E1-8F7C-EAD4549E15B2}"/>
              </a:ext>
            </a:extLst>
          </p:cNvPr>
          <p:cNvSpPr>
            <a:spLocks noGrp="1"/>
          </p:cNvSpPr>
          <p:nvPr>
            <p:ph idx="1"/>
          </p:nvPr>
        </p:nvSpPr>
        <p:spPr>
          <a:xfrm>
            <a:off x="402021" y="444500"/>
            <a:ext cx="11366938" cy="4351338"/>
          </a:xfrm>
        </p:spPr>
        <p:txBody>
          <a:bodyPr>
            <a:noAutofit/>
          </a:bodyPr>
          <a:lstStyle/>
          <a:p>
            <a:pPr marL="0" indent="0" algn="just">
              <a:buNone/>
            </a:pPr>
            <a:r>
              <a:rPr lang="en-US" sz="7200" b="1" dirty="0"/>
              <a:t>2.</a:t>
            </a:r>
            <a:r>
              <a:rPr lang="vi-VN" sz="7200" b="1" dirty="0"/>
              <a:t> Hãy đến Thánh Linh từ ái suối ơn mát trong là Đấng ủi an. Xin thương nâng đở ủi an con chiên lạc hướng khổ đau lầm </a:t>
            </a:r>
            <a:r>
              <a:rPr lang="vi-VN" sz="7200" b="1"/>
              <a:t>than.</a:t>
            </a:r>
            <a:endParaRPr lang="en-US" sz="7200" b="1" dirty="0"/>
          </a:p>
        </p:txBody>
      </p:sp>
    </p:spTree>
    <p:extLst>
      <p:ext uri="{BB962C8B-B14F-4D97-AF65-F5344CB8AC3E}">
        <p14:creationId xmlns:p14="http://schemas.microsoft.com/office/powerpoint/2010/main" val="692099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15068384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C8C95-BD73-4D6F-8C8D-765A991309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A5F85-7BDD-40FD-B4ED-C96C3B2EC4F0}"/>
              </a:ext>
            </a:extLst>
          </p:cNvPr>
          <p:cNvSpPr>
            <a:spLocks noGrp="1"/>
          </p:cNvSpPr>
          <p:nvPr>
            <p:ph idx="1"/>
          </p:nvPr>
        </p:nvSpPr>
        <p:spPr>
          <a:xfrm>
            <a:off x="409903" y="549275"/>
            <a:ext cx="11398469" cy="4351338"/>
          </a:xfrm>
        </p:spPr>
        <p:txBody>
          <a:bodyPr>
            <a:noAutofit/>
          </a:bodyPr>
          <a:lstStyle/>
          <a:p>
            <a:pPr marL="0" indent="0" algn="just">
              <a:buNone/>
            </a:pPr>
            <a:r>
              <a:rPr lang="vi-VN" sz="6600" b="1" dirty="0"/>
              <a:t>3/ Hỡi Đấng tác sinh sự sống nước thiêng nhiệm mầu là Đấng thánh thay. Xin thương thanh tẩy trinh trong bao nhiêu tội lỗi vấn vương hồn </a:t>
            </a:r>
            <a:r>
              <a:rPr lang="vi-VN" sz="6600" b="1"/>
              <a:t>ai.</a:t>
            </a:r>
            <a:endParaRPr lang="en-US" sz="6600" b="1" dirty="0"/>
          </a:p>
        </p:txBody>
      </p:sp>
    </p:spTree>
    <p:extLst>
      <p:ext uri="{BB962C8B-B14F-4D97-AF65-F5344CB8AC3E}">
        <p14:creationId xmlns:p14="http://schemas.microsoft.com/office/powerpoint/2010/main" val="3809385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1888918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BC655-330D-432C-8ED0-65D8D73F5BD3}"/>
              </a:ext>
            </a:extLst>
          </p:cNvPr>
          <p:cNvSpPr>
            <a:spLocks noGrp="1"/>
          </p:cNvSpPr>
          <p:nvPr>
            <p:ph type="title"/>
          </p:nvPr>
        </p:nvSpPr>
        <p:spPr>
          <a:xfrm>
            <a:off x="362606" y="2871324"/>
            <a:ext cx="11445765" cy="1325563"/>
          </a:xfrm>
        </p:spPr>
        <p:txBody>
          <a:bodyPr>
            <a:noAutofit/>
          </a:bodyPr>
          <a:lstStyle/>
          <a:p>
            <a:pPr algn="just"/>
            <a:r>
              <a:rPr lang="vi-VN" sz="7200" b="1" dirty="0">
                <a:latin typeface="+mn-lt"/>
              </a:rPr>
              <a:t>4/ Hỡi Đấng lữa thiêng hằng cháy kết liên Ba Ngôi Thần Khí Chúa Cha. Xin thương nung đốt tâm can nhen lên lòng mến những ai thờ </a:t>
            </a:r>
            <a:r>
              <a:rPr lang="vi-VN" sz="7200" b="1">
                <a:latin typeface="+mn-lt"/>
              </a:rPr>
              <a:t>ơ.</a:t>
            </a:r>
            <a:endParaRPr lang="en-US" sz="7200" dirty="0">
              <a:latin typeface="+mn-lt"/>
            </a:endParaRPr>
          </a:p>
        </p:txBody>
      </p:sp>
    </p:spTree>
    <p:extLst>
      <p:ext uri="{BB962C8B-B14F-4D97-AF65-F5344CB8AC3E}">
        <p14:creationId xmlns:p14="http://schemas.microsoft.com/office/powerpoint/2010/main" val="831853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5D51A-74BF-4372-8BC5-843FDBF9A92B}"/>
              </a:ext>
            </a:extLst>
          </p:cNvPr>
          <p:cNvSpPr>
            <a:spLocks noGrp="1"/>
          </p:cNvSpPr>
          <p:nvPr>
            <p:ph type="title"/>
          </p:nvPr>
        </p:nvSpPr>
        <p:spPr>
          <a:xfrm>
            <a:off x="838200" y="71219"/>
            <a:ext cx="10515600" cy="512379"/>
          </a:xfrm>
        </p:spPr>
        <p:txBody>
          <a:bodyPr>
            <a:normAutofit/>
          </a:bodyPr>
          <a:lstStyle/>
          <a:p>
            <a:pPr algn="ctr"/>
            <a:r>
              <a:rPr lang="en-US" sz="2600" b="1" dirty="0">
                <a:latin typeface="Arial" panose="020B0604020202020204" pitchFamily="34" charset="0"/>
                <a:cs typeface="Arial" panose="020B0604020202020204" pitchFamily="34" charset="0"/>
              </a:rPr>
              <a:t>LẠY CHÚA THÁNH THẦN</a:t>
            </a:r>
          </a:p>
        </p:txBody>
      </p:sp>
      <p:sp>
        <p:nvSpPr>
          <p:cNvPr id="3" name="Content Placeholder 2">
            <a:extLst>
              <a:ext uri="{FF2B5EF4-FFF2-40B4-BE49-F238E27FC236}">
                <a16:creationId xmlns:a16="http://schemas.microsoft.com/office/drawing/2014/main" id="{1110F311-4ABE-4D82-8BCE-67E3B7F40FC0}"/>
              </a:ext>
            </a:extLst>
          </p:cNvPr>
          <p:cNvSpPr>
            <a:spLocks noGrp="1"/>
          </p:cNvSpPr>
          <p:nvPr>
            <p:ph idx="1"/>
          </p:nvPr>
        </p:nvSpPr>
        <p:spPr>
          <a:xfrm>
            <a:off x="465082" y="810793"/>
            <a:ext cx="11295993" cy="4351338"/>
          </a:xfrm>
        </p:spPr>
        <p:txBody>
          <a:bodyPr>
            <a:noAutofit/>
          </a:bodyPr>
          <a:lstStyle/>
          <a:p>
            <a:pPr marL="0" indent="0" algn="just">
              <a:buNone/>
            </a:pPr>
            <a:r>
              <a:rPr lang="vi-VN" sz="6600" b="1" dirty="0"/>
              <a:t>ĐK: Lạy Chúa Thánh Thần, xin Ngài ngự đến canh tân đổi mới, đời sống chúng con. Tăng sức linh hồn bồi thêm lửa mến, soi sáng trí khôn, hiệp nhất muôn </a:t>
            </a:r>
            <a:r>
              <a:rPr lang="vi-VN" sz="6600" b="1"/>
              <a:t>lòng.</a:t>
            </a:r>
            <a:endParaRPr lang="en-US" sz="6600" b="1" dirty="0"/>
          </a:p>
        </p:txBody>
      </p:sp>
    </p:spTree>
    <p:extLst>
      <p:ext uri="{BB962C8B-B14F-4D97-AF65-F5344CB8AC3E}">
        <p14:creationId xmlns:p14="http://schemas.microsoft.com/office/powerpoint/2010/main" val="19214315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2865</TotalTime>
  <Words>426</Words>
  <Application>Microsoft Office PowerPoint</Application>
  <PresentationFormat>Widescreen</PresentationFormat>
  <Paragraphs>17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LẠY CHÚA THÁNH THẦN</vt:lpstr>
      <vt:lpstr>PowerPoint Presentation</vt:lpstr>
      <vt:lpstr>LẠY CHÚA THÁNH THẦN</vt:lpstr>
      <vt:lpstr>PowerPoint Presentation</vt:lpstr>
      <vt:lpstr>LẠY CHÚA THÁNH THẦN</vt:lpstr>
      <vt:lpstr>PowerPoint Presentation</vt:lpstr>
      <vt:lpstr>LẠY CHÚA THÁNH THẦN</vt:lpstr>
      <vt:lpstr>4/ Hỡi Đấng lữa thiêng hằng cháy kết liên Ba Ngôi Thần Khí Chúa Cha. Xin thương nung đốt tâm can nhen lên lòng mến những ai thờ ơ.</vt:lpstr>
      <vt:lpstr>LẠY CHÚA THÁNH THẦN</vt:lpstr>
      <vt:lpstr>PowerPoint Presentation</vt:lpstr>
      <vt:lpstr>LẠY CHÚA THÁNH THẦN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HL: LẠY CHÚA THÁNH THẦN</dc:title>
  <dc:creator>Hoang Le</dc:creator>
  <cp:lastModifiedBy>ANHBAO IT</cp:lastModifiedBy>
  <cp:revision>4</cp:revision>
  <dcterms:created xsi:type="dcterms:W3CDTF">2020-05-30T10:23:44Z</dcterms:created>
  <dcterms:modified xsi:type="dcterms:W3CDTF">2024-04-08T15:19:03Z</dcterms:modified>
</cp:coreProperties>
</file>