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F22A-053B-77CA-F67A-B6924B7C7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AE3D7-CDF4-2594-946C-61A1EBD40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C3ABC-13D9-00DF-D411-CB108303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8720-0B05-ED1F-0449-835DF6B05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7967-7D88-2331-988A-701F956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9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6FE4-04A8-492E-096C-2A755D53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37E89-23E1-527D-2C46-38D15C3A9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1378-AB9F-8D47-6E1B-8125F21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8781-C90E-CE44-4C30-3D724EC5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2727F-8D9A-7278-2535-1129E51B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E9CB2-B73D-53E0-CD4E-5D64F9F49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8EBF0-2D86-60F9-C3A6-EEA52030C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BB38-8CDD-3C53-FF72-5AFE3457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AF9C-1934-D770-6A36-F6410E59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F0CE7-6AB2-430A-2A27-865F63A1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4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EDB0F-0BFB-5079-E684-05B28158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23A3-0DB3-F6D7-1977-C0B5C672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30A7-6CD4-EE3F-FDB9-8E2A437B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5437-F13F-D3B8-5FFA-B102682A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84B73-92AC-014E-74B8-20460B45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B1E7-32DF-426E-E7B8-4BB38F90B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81CF-62ED-39CE-D7AE-249EB74F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7C682-3A61-9465-B646-B358CF39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CD465-C81C-9003-68B7-5C31EC05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B5C7A-DB8D-3A17-7D35-5BEC18F8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9F11-EBE5-EE63-16C9-6AA294E8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3DD5-44C5-FC71-6B4A-B491A77A7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D8A54-D5C8-7B11-9258-62C6CF606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D35F6-DAF5-0935-027F-CE366775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2FF1B-8BD4-C6F6-1976-88C88CC2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FCB40-7C4D-246F-5BE2-D8F687454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3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052C-4C94-91E0-4468-00A0D56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367D9-2F6C-6758-F122-DB65F4F8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8A04E-0257-04F7-FD09-CF6C19753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6409B-4DB0-AE42-2C97-61CD32DB0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82A74F-B8E2-E5DD-B849-DEB290A0B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7FAFFC-6009-333B-7CAE-B6B7E4B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5AA78-7C14-9F4A-F0FB-DA587416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0A1F15-95C4-39AF-2B4F-EE9F60C8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8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7A5E-B933-30E8-C4F7-F0BB9EF6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DC1BB-54B0-36F6-6902-41E2B23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003DE-81EE-2216-A9CC-960AD387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54E1-5E4F-20B0-F7CA-418C92FC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2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BD4DA-CFC4-1F36-C4C7-5A6E0013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F40B6-E553-8EE4-7FDA-08933AE0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89B5B-AD16-0223-D278-CBD93B7B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2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9B07-7EEF-6B97-B41B-DA70C6F5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1264F-40BD-2ECD-67B6-7F6805185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8E674-85C3-FFB3-C5F7-3CEA415E8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7C3BA-6C77-76F8-9465-902B8475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3C275-4C56-9E91-0654-4D0EF2158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423DE-FC2A-5AD7-19AE-A2DCA298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1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22EC-A9D1-EC7B-365B-E175D1BA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D70C5-EFB1-D7E7-23FD-E3ABE163B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24CD4-39B1-64E3-B7E6-1B69A6D83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46B26-E7E7-CD44-FAFD-C7A4B69C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1F783-77A5-05E4-447F-05166BDA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1443E-A91E-7FC4-0483-EFEB65B1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F4CC9-8009-4848-7AB1-2EC66D84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04D7A-6193-F422-EE7B-AE3336E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CE7E7-6F01-E1AD-A5CF-764BB9193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3073A-22C7-435C-A01B-16B81F84E42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E29F-2110-E60A-9A44-B6A6E2A83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01E68-61BC-338A-786C-2D9E99FE4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034F1-4CD9-48E0-8576-6D04F3A1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6726-B95F-5C43-423F-4786FDB77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1" y="296139"/>
            <a:ext cx="11485180" cy="684564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1.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tấm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ước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bánh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thơm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rượu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bánh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thơm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lúa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miến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nương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rượu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nho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thơ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trái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tim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939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C75B-120C-7D14-723D-82D7D19C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5" y="482119"/>
            <a:ext cx="1149306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buồn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đắn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lo.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long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đong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vơi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6200" b="1">
                <a:latin typeface="Arial" panose="020B0604020202020204" pitchFamily="34" charset="0"/>
                <a:cs typeface="Arial" panose="020B0604020202020204" pitchFamily="34" charset="0"/>
              </a:rPr>
              <a:t>. Chúa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thơ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37981-B462-4288-88D5-C2534AFFD546}"/>
              </a:ext>
            </a:extLst>
          </p:cNvPr>
          <p:cNvSpPr txBox="1"/>
          <p:nvPr/>
        </p:nvSpPr>
        <p:spPr>
          <a:xfrm>
            <a:off x="4425551" y="26075"/>
            <a:ext cx="36295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LỄ DÂNG MÀU HỒNG</a:t>
            </a:r>
          </a:p>
        </p:txBody>
      </p:sp>
    </p:spTree>
    <p:extLst>
      <p:ext uri="{BB962C8B-B14F-4D97-AF65-F5344CB8AC3E}">
        <p14:creationId xmlns:p14="http://schemas.microsoft.com/office/powerpoint/2010/main" val="26469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5A1B-C5C7-6D11-6549-5C42B9CD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7B49-7F82-E9C0-8D45-B1AD5AAD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93" y="238998"/>
            <a:ext cx="11571890" cy="5811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2.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tấm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giấc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mơ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hiền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hòa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khát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khao,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mãi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Ngài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miệng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tung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hô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hát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ca.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ca,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màu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tựa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sắc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hương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ngàn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hoa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166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C75B-120C-7D14-723D-82D7D19C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75" y="482119"/>
            <a:ext cx="1149306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bao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vui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buồn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đắn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lo.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long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đong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vơi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con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dâng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lễ</a:t>
            </a:r>
            <a:r>
              <a:rPr lang="en-US" sz="6200" b="1">
                <a:latin typeface="Arial" panose="020B0604020202020204" pitchFamily="34" charset="0"/>
                <a:cs typeface="Arial" panose="020B0604020202020204" pitchFamily="34" charset="0"/>
              </a:rPr>
              <a:t>. Chúa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ơi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Tháng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năm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chờ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200" b="1" dirty="0" err="1">
                <a:latin typeface="Arial" panose="020B0604020202020204" pitchFamily="34" charset="0"/>
                <a:cs typeface="Arial" panose="020B0604020202020204" pitchFamily="34" charset="0"/>
              </a:rPr>
              <a:t>thơ</a:t>
            </a:r>
            <a:r>
              <a:rPr lang="en-US" sz="62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219A4-3BF4-4614-A47E-89B9E499E3CF}"/>
              </a:ext>
            </a:extLst>
          </p:cNvPr>
          <p:cNvSpPr txBox="1"/>
          <p:nvPr/>
        </p:nvSpPr>
        <p:spPr>
          <a:xfrm>
            <a:off x="4425551" y="26075"/>
            <a:ext cx="36295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LỄ DÂNG MÀU HỒNG</a:t>
            </a:r>
          </a:p>
        </p:txBody>
      </p:sp>
    </p:spTree>
    <p:extLst>
      <p:ext uri="{BB962C8B-B14F-4D97-AF65-F5344CB8AC3E}">
        <p14:creationId xmlns:p14="http://schemas.microsoft.com/office/powerpoint/2010/main" val="2968904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ANHBAO IT</cp:lastModifiedBy>
  <cp:revision>2</cp:revision>
  <dcterms:created xsi:type="dcterms:W3CDTF">2022-06-11T10:44:43Z</dcterms:created>
  <dcterms:modified xsi:type="dcterms:W3CDTF">2024-04-08T15:41:42Z</dcterms:modified>
</cp:coreProperties>
</file>