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08" y="35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08/04/2024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1BEE-01E6-4BA3-BC6B-525868FE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035" y="-10319"/>
            <a:ext cx="16200596" cy="609600"/>
          </a:xfrm>
        </p:spPr>
        <p:txBody>
          <a:bodyPr/>
          <a:lstStyle/>
          <a:p>
            <a:r>
              <a:rPr lang="en-US" sz="2600" b="1"/>
              <a:t>LỄ DÂNG TUỔI TH</a:t>
            </a:r>
            <a:r>
              <a:rPr lang="vi-VN" sz="2600" b="1"/>
              <a:t>Ơ</a:t>
            </a:r>
            <a:endParaRPr lang="en-US" sz="2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CB25-03CB-4EF1-8237-94AE1A890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294481"/>
            <a:ext cx="17907000" cy="9601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1500" b="1" dirty="0"/>
              <a:t>1. </a:t>
            </a:r>
            <a:r>
              <a:rPr lang="en-US" sz="11500" b="1" dirty="0" err="1"/>
              <a:t>Với</a:t>
            </a:r>
            <a:r>
              <a:rPr lang="en-US" sz="11500" b="1" dirty="0"/>
              <a:t> </a:t>
            </a:r>
            <a:r>
              <a:rPr lang="en-US" sz="11500" b="1" dirty="0" err="1"/>
              <a:t>lúa</a:t>
            </a:r>
            <a:r>
              <a:rPr lang="en-US" sz="11500" b="1" dirty="0"/>
              <a:t> </a:t>
            </a:r>
            <a:r>
              <a:rPr lang="en-US" sz="11500" b="1" dirty="0" err="1"/>
              <a:t>miến</a:t>
            </a:r>
            <a:r>
              <a:rPr lang="en-US" sz="11500" b="1" dirty="0"/>
              <a:t> </a:t>
            </a:r>
            <a:r>
              <a:rPr lang="en-US" sz="11500" b="1" dirty="0" err="1"/>
              <a:t>trên</a:t>
            </a:r>
            <a:r>
              <a:rPr lang="en-US" sz="11500" b="1" dirty="0"/>
              <a:t> n</a:t>
            </a:r>
            <a:r>
              <a:rPr lang="vi-VN" sz="11500" b="1" dirty="0"/>
              <a:t>ư</a:t>
            </a:r>
            <a:r>
              <a:rPr lang="en-US" sz="11500" b="1" dirty="0" err="1"/>
              <a:t>ơng</a:t>
            </a:r>
            <a:r>
              <a:rPr lang="en-US" sz="11500" b="1" dirty="0"/>
              <a:t> </a:t>
            </a:r>
            <a:r>
              <a:rPr lang="en-US" sz="11500" b="1" dirty="0" err="1"/>
              <a:t>đồng</a:t>
            </a:r>
            <a:r>
              <a:rPr lang="en-US" sz="11500" b="1" dirty="0"/>
              <a:t>, bao lao </a:t>
            </a:r>
            <a:r>
              <a:rPr lang="en-US" sz="11500" b="1" dirty="0" err="1"/>
              <a:t>công</a:t>
            </a:r>
            <a:r>
              <a:rPr lang="en-US" sz="11500" b="1" dirty="0"/>
              <a:t> cha </a:t>
            </a:r>
            <a:r>
              <a:rPr lang="en-US" sz="11500" b="1" dirty="0" err="1"/>
              <a:t>mẹ</a:t>
            </a:r>
            <a:r>
              <a:rPr lang="en-US" sz="11500" b="1" dirty="0"/>
              <a:t> </a:t>
            </a:r>
            <a:r>
              <a:rPr lang="en-US" sz="11500" b="1" dirty="0" err="1"/>
              <a:t>và</a:t>
            </a:r>
            <a:r>
              <a:rPr lang="en-US" sz="11500" b="1" dirty="0"/>
              <a:t> </a:t>
            </a:r>
            <a:r>
              <a:rPr lang="en-US" sz="11500" b="1" dirty="0" err="1"/>
              <a:t>anh</a:t>
            </a:r>
            <a:r>
              <a:rPr lang="en-US" sz="11500" b="1" dirty="0"/>
              <a:t> </a:t>
            </a:r>
            <a:r>
              <a:rPr lang="en-US" sz="11500" b="1" dirty="0" err="1"/>
              <a:t>em</a:t>
            </a:r>
            <a:r>
              <a:rPr lang="en-US" sz="11500" b="1" dirty="0"/>
              <a:t>. Con </a:t>
            </a:r>
            <a:r>
              <a:rPr lang="en-US" sz="11500" b="1" dirty="0" err="1"/>
              <a:t>không</a:t>
            </a:r>
            <a:r>
              <a:rPr lang="en-US" sz="11500" b="1" dirty="0"/>
              <a:t> </a:t>
            </a:r>
            <a:r>
              <a:rPr lang="en-US" sz="11500" b="1" dirty="0" err="1"/>
              <a:t>có</a:t>
            </a:r>
            <a:r>
              <a:rPr lang="en-US" sz="11500" b="1" dirty="0"/>
              <a:t> </a:t>
            </a:r>
            <a:r>
              <a:rPr lang="en-US" sz="11500" b="1" dirty="0" err="1"/>
              <a:t>gì</a:t>
            </a:r>
            <a:r>
              <a:rPr lang="en-US" sz="11500" b="1" dirty="0"/>
              <a:t> </a:t>
            </a:r>
            <a:r>
              <a:rPr lang="en-US" sz="11500" b="1" dirty="0" err="1"/>
              <a:t>dâng</a:t>
            </a:r>
            <a:r>
              <a:rPr lang="en-US" sz="11500" b="1" dirty="0"/>
              <a:t> </a:t>
            </a:r>
            <a:r>
              <a:rPr lang="en-US" sz="11500" b="1" dirty="0" err="1"/>
              <a:t>Chúa</a:t>
            </a:r>
            <a:r>
              <a:rPr lang="en-US" sz="11500" b="1" dirty="0"/>
              <a:t> </a:t>
            </a:r>
            <a:r>
              <a:rPr lang="en-US" sz="11500" b="1" dirty="0" err="1"/>
              <a:t>đây</a:t>
            </a:r>
            <a:r>
              <a:rPr lang="en-US" sz="11500" b="1" dirty="0"/>
              <a:t> con </a:t>
            </a:r>
            <a:r>
              <a:rPr lang="en-US" sz="11500" b="1" dirty="0" err="1"/>
              <a:t>chỉ</a:t>
            </a:r>
            <a:r>
              <a:rPr lang="en-US" sz="11500" b="1" dirty="0"/>
              <a:t> </a:t>
            </a:r>
            <a:r>
              <a:rPr lang="en-US" sz="11500" b="1" dirty="0" err="1"/>
              <a:t>có</a:t>
            </a:r>
            <a:r>
              <a:rPr lang="en-US" sz="11500" b="1" dirty="0"/>
              <a:t> </a:t>
            </a:r>
            <a:r>
              <a:rPr lang="en-US" sz="11500" b="1" dirty="0" err="1"/>
              <a:t>tấm</a:t>
            </a:r>
            <a:r>
              <a:rPr lang="en-US" sz="11500" b="1" dirty="0"/>
              <a:t> long đ</a:t>
            </a:r>
            <a:r>
              <a:rPr lang="vi-VN" sz="11500" b="1" dirty="0"/>
              <a:t>ơ</a:t>
            </a:r>
            <a:r>
              <a:rPr lang="en-US" sz="11500" b="1" dirty="0"/>
              <a:t>n s</a:t>
            </a:r>
            <a:r>
              <a:rPr lang="vi-VN" sz="11500" b="1" dirty="0"/>
              <a:t>ơ</a:t>
            </a:r>
            <a:r>
              <a:rPr lang="en-US" sz="115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77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D478-8E04-412B-B2F1-E3350C5D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18" y="63516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800" b="1"/>
              <a:t>ĐK </a:t>
            </a:r>
            <a:r>
              <a:rPr lang="en-US" sz="10800" b="1" dirty="0"/>
              <a:t>: </a:t>
            </a:r>
            <a:r>
              <a:rPr lang="en-US" sz="10800" b="1" dirty="0" err="1"/>
              <a:t>Dâng</a:t>
            </a:r>
            <a:r>
              <a:rPr lang="en-US" sz="10800" b="1" dirty="0"/>
              <a:t> </a:t>
            </a:r>
            <a:r>
              <a:rPr lang="en-US" sz="10800" b="1" dirty="0" err="1"/>
              <a:t>lên</a:t>
            </a:r>
            <a:r>
              <a:rPr lang="en-US" sz="10800" b="1" dirty="0"/>
              <a:t> Cha </a:t>
            </a:r>
            <a:r>
              <a:rPr lang="en-US" sz="10800" b="1" dirty="0" err="1"/>
              <a:t>bánh</a:t>
            </a:r>
            <a:r>
              <a:rPr lang="en-US" sz="10800" b="1" dirty="0"/>
              <a:t> r</a:t>
            </a:r>
            <a:r>
              <a:rPr lang="vi-VN" sz="10800" b="1" dirty="0"/>
              <a:t>ư</a:t>
            </a:r>
            <a:r>
              <a:rPr lang="en-US" sz="10800" b="1" dirty="0" err="1"/>
              <a:t>ợu</a:t>
            </a:r>
            <a:r>
              <a:rPr lang="en-US" sz="10800" b="1" dirty="0"/>
              <a:t> </a:t>
            </a:r>
            <a:r>
              <a:rPr lang="en-US" sz="10800" b="1" dirty="0" err="1"/>
              <a:t>thơm</a:t>
            </a:r>
            <a:r>
              <a:rPr lang="en-US" sz="10800" b="1" dirty="0"/>
              <a:t> </a:t>
            </a:r>
            <a:r>
              <a:rPr lang="en-US" sz="10800" b="1" dirty="0" err="1"/>
              <a:t>ngát</a:t>
            </a:r>
            <a:r>
              <a:rPr lang="en-US" sz="10800" b="1" dirty="0"/>
              <a:t>. </a:t>
            </a:r>
            <a:r>
              <a:rPr lang="en-US" sz="10800" b="1" dirty="0" err="1"/>
              <a:t>Dâng</a:t>
            </a:r>
            <a:r>
              <a:rPr lang="en-US" sz="10800" b="1" dirty="0"/>
              <a:t> </a:t>
            </a:r>
            <a:r>
              <a:rPr lang="en-US" sz="10800" b="1" dirty="0" err="1"/>
              <a:t>lên</a:t>
            </a:r>
            <a:r>
              <a:rPr lang="en-US" sz="10800" b="1" dirty="0"/>
              <a:t> Cha </a:t>
            </a:r>
            <a:r>
              <a:rPr lang="en-US" sz="10800" b="1" dirty="0" err="1"/>
              <a:t>mộng</a:t>
            </a:r>
            <a:r>
              <a:rPr lang="en-US" sz="10800" b="1" dirty="0"/>
              <a:t> </a:t>
            </a:r>
            <a:r>
              <a:rPr lang="vi-VN" sz="10800" b="1" dirty="0"/>
              <a:t>ư</a:t>
            </a:r>
            <a:r>
              <a:rPr lang="en-US" sz="10800" b="1" dirty="0" err="1"/>
              <a:t>ớc</a:t>
            </a:r>
            <a:r>
              <a:rPr lang="en-US" sz="10800" b="1" dirty="0"/>
              <a:t> </a:t>
            </a:r>
            <a:r>
              <a:rPr lang="en-US" sz="10800" b="1" dirty="0" err="1"/>
              <a:t>học</a:t>
            </a:r>
            <a:r>
              <a:rPr lang="en-US" sz="10800" b="1" dirty="0"/>
              <a:t> </a:t>
            </a:r>
            <a:r>
              <a:rPr lang="en-US" sz="10800" b="1" dirty="0" err="1"/>
              <a:t>trò</a:t>
            </a:r>
            <a:r>
              <a:rPr lang="en-US" sz="10800" b="1" dirty="0"/>
              <a:t>. </a:t>
            </a:r>
            <a:r>
              <a:rPr lang="en-US" sz="10800" b="1" dirty="0" err="1"/>
              <a:t>Đây</a:t>
            </a:r>
            <a:r>
              <a:rPr lang="en-US" sz="10800" b="1" dirty="0"/>
              <a:t> lao </a:t>
            </a:r>
            <a:r>
              <a:rPr lang="en-US" sz="10800" b="1" dirty="0" err="1"/>
              <a:t>nhọc</a:t>
            </a:r>
            <a:r>
              <a:rPr lang="en-US" sz="10800" b="1" dirty="0"/>
              <a:t> </a:t>
            </a:r>
            <a:r>
              <a:rPr lang="en-US" sz="10800" b="1" dirty="0" err="1"/>
              <a:t>đoàn</a:t>
            </a:r>
            <a:r>
              <a:rPr lang="en-US" sz="10800" b="1" dirty="0"/>
              <a:t> con </a:t>
            </a:r>
            <a:r>
              <a:rPr lang="en-US" sz="10800" b="1" dirty="0" err="1"/>
              <a:t>dâng</a:t>
            </a:r>
            <a:r>
              <a:rPr lang="en-US" sz="10800" b="1" dirty="0"/>
              <a:t> </a:t>
            </a:r>
            <a:r>
              <a:rPr lang="en-US" sz="10800" b="1" dirty="0" err="1"/>
              <a:t>Chúa</a:t>
            </a:r>
            <a:r>
              <a:rPr lang="en-US" sz="10800" b="1" dirty="0"/>
              <a:t>. Xin Cha </a:t>
            </a:r>
            <a:r>
              <a:rPr lang="en-US" sz="10800" b="1" dirty="0" err="1"/>
              <a:t>th</a:t>
            </a:r>
            <a:r>
              <a:rPr lang="vi-VN" sz="10800" b="1" dirty="0"/>
              <a:t>ư</a:t>
            </a:r>
            <a:r>
              <a:rPr lang="en-US" sz="10800" b="1" dirty="0" err="1"/>
              <a:t>ơng</a:t>
            </a:r>
            <a:r>
              <a:rPr lang="en-US" sz="10800" b="1" dirty="0"/>
              <a:t> </a:t>
            </a:r>
            <a:r>
              <a:rPr lang="en-US" sz="10800" b="1" dirty="0" err="1"/>
              <a:t>chúc</a:t>
            </a:r>
            <a:r>
              <a:rPr lang="en-US" sz="10800" b="1" dirty="0"/>
              <a:t> </a:t>
            </a:r>
            <a:r>
              <a:rPr lang="en-US" sz="10800" b="1" dirty="0" err="1"/>
              <a:t>lành</a:t>
            </a:r>
            <a:r>
              <a:rPr lang="en-US" sz="10800" b="1" dirty="0"/>
              <a:t> </a:t>
            </a:r>
            <a:r>
              <a:rPr lang="en-US" sz="10800" b="1" dirty="0" err="1"/>
              <a:t>tuổi</a:t>
            </a:r>
            <a:r>
              <a:rPr lang="en-US" sz="10800" b="1" dirty="0"/>
              <a:t> </a:t>
            </a:r>
            <a:r>
              <a:rPr lang="en-US" sz="10800" b="1" dirty="0" err="1"/>
              <a:t>th</a:t>
            </a:r>
            <a:r>
              <a:rPr lang="vi-VN" sz="10800" b="1" dirty="0"/>
              <a:t>ơ</a:t>
            </a:r>
            <a:r>
              <a:rPr lang="en-US" sz="10800" b="1" dirty="0"/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025A2D-C22D-4805-A1EC-9C4F09CD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035" y="-10319"/>
            <a:ext cx="16200596" cy="609600"/>
          </a:xfrm>
        </p:spPr>
        <p:txBody>
          <a:bodyPr/>
          <a:lstStyle/>
          <a:p>
            <a:r>
              <a:rPr lang="en-US" sz="2600" b="1"/>
              <a:t>LỄ DÂNG TUỔI TH</a:t>
            </a:r>
            <a:r>
              <a:rPr lang="vi-VN" sz="2600" b="1"/>
              <a:t>Ơ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7263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417-F730-4C24-876B-4A93D15FB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18" y="446881"/>
            <a:ext cx="18000663" cy="1051968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1000" b="1" dirty="0"/>
              <a:t>2. </a:t>
            </a:r>
            <a:r>
              <a:rPr lang="en-US" sz="11000" b="1" dirty="0" err="1"/>
              <a:t>Với</a:t>
            </a:r>
            <a:r>
              <a:rPr lang="en-US" sz="11000" b="1" dirty="0"/>
              <a:t> </a:t>
            </a:r>
            <a:r>
              <a:rPr lang="en-US" sz="11000" b="1" dirty="0" err="1"/>
              <a:t>bánh</a:t>
            </a:r>
            <a:r>
              <a:rPr lang="en-US" sz="11000" b="1" dirty="0"/>
              <a:t> </a:t>
            </a:r>
            <a:r>
              <a:rPr lang="en-US" sz="11000" b="1" dirty="0" err="1"/>
              <a:t>trắng</a:t>
            </a:r>
            <a:r>
              <a:rPr lang="en-US" sz="11000" b="1" dirty="0"/>
              <a:t> </a:t>
            </a:r>
            <a:r>
              <a:rPr lang="en-US" sz="11000" b="1" dirty="0" err="1"/>
              <a:t>trên</a:t>
            </a:r>
            <a:r>
              <a:rPr lang="en-US" sz="11000" b="1" dirty="0"/>
              <a:t> </a:t>
            </a:r>
            <a:r>
              <a:rPr lang="en-US" sz="11000" b="1" dirty="0" err="1"/>
              <a:t>bàn</a:t>
            </a:r>
            <a:r>
              <a:rPr lang="en-US" sz="11000" b="1" dirty="0"/>
              <a:t> </a:t>
            </a:r>
            <a:r>
              <a:rPr lang="en-US" sz="11000" b="1" dirty="0" err="1"/>
              <a:t>thờ</a:t>
            </a:r>
            <a:r>
              <a:rPr lang="en-US" sz="11000" b="1" dirty="0"/>
              <a:t> con </a:t>
            </a:r>
            <a:r>
              <a:rPr lang="en-US" sz="11000" b="1" dirty="0" err="1"/>
              <a:t>dâng</a:t>
            </a:r>
            <a:r>
              <a:rPr lang="en-US" sz="11000" b="1" dirty="0"/>
              <a:t> Cha </a:t>
            </a:r>
            <a:r>
              <a:rPr lang="en-US" sz="11000" b="1" dirty="0" err="1"/>
              <a:t>tuổi</a:t>
            </a:r>
            <a:r>
              <a:rPr lang="en-US" sz="11000" b="1" dirty="0"/>
              <a:t> </a:t>
            </a:r>
            <a:r>
              <a:rPr lang="en-US" sz="11000" b="1" dirty="0" err="1"/>
              <a:t>hồng</a:t>
            </a:r>
            <a:r>
              <a:rPr lang="en-US" sz="11000" b="1" dirty="0"/>
              <a:t> </a:t>
            </a:r>
            <a:r>
              <a:rPr lang="en-US" sz="11000" b="1" dirty="0" err="1"/>
              <a:t>và</a:t>
            </a:r>
            <a:r>
              <a:rPr lang="en-US" sz="11000" b="1" dirty="0"/>
              <a:t> lao </a:t>
            </a:r>
            <a:r>
              <a:rPr lang="en-US" sz="11000" b="1" dirty="0" err="1"/>
              <a:t>công</a:t>
            </a:r>
            <a:r>
              <a:rPr lang="en-US" sz="11000" b="1" dirty="0"/>
              <a:t>. </a:t>
            </a:r>
            <a:r>
              <a:rPr lang="en-US" sz="11000" b="1" dirty="0" err="1"/>
              <a:t>Muôn</a:t>
            </a:r>
            <a:r>
              <a:rPr lang="en-US" sz="11000" b="1" dirty="0"/>
              <a:t> </a:t>
            </a:r>
            <a:r>
              <a:rPr lang="en-US" sz="11000" b="1" dirty="0" err="1"/>
              <a:t>muôn</a:t>
            </a:r>
            <a:r>
              <a:rPr lang="en-US" sz="11000" b="1" dirty="0"/>
              <a:t> </a:t>
            </a:r>
            <a:r>
              <a:rPr lang="en-US" sz="11000" b="1" dirty="0" err="1"/>
              <a:t>tấm</a:t>
            </a:r>
            <a:r>
              <a:rPr lang="en-US" sz="11000" b="1" dirty="0"/>
              <a:t> long </a:t>
            </a:r>
            <a:r>
              <a:rPr lang="en-US" sz="11000" b="1" dirty="0" err="1"/>
              <a:t>dâng</a:t>
            </a:r>
            <a:r>
              <a:rPr lang="en-US" sz="11000" b="1" dirty="0"/>
              <a:t> </a:t>
            </a:r>
            <a:r>
              <a:rPr lang="en-US" sz="11000" b="1" dirty="0" err="1"/>
              <a:t>Chúa</a:t>
            </a:r>
            <a:r>
              <a:rPr lang="en-US" sz="11000" b="1" dirty="0"/>
              <a:t> </a:t>
            </a:r>
            <a:r>
              <a:rPr lang="en-US" sz="11000" b="1" dirty="0" err="1"/>
              <a:t>xin</a:t>
            </a:r>
            <a:r>
              <a:rPr lang="en-US" sz="11000" b="1" dirty="0"/>
              <a:t> </a:t>
            </a:r>
            <a:r>
              <a:rPr lang="en-US" sz="11000" b="1" dirty="0" err="1"/>
              <a:t>th</a:t>
            </a:r>
            <a:r>
              <a:rPr lang="vi-VN" sz="11000" b="1" dirty="0"/>
              <a:t>ư</a:t>
            </a:r>
            <a:r>
              <a:rPr lang="en-US" sz="11000" b="1" dirty="0" err="1"/>
              <a:t>ơng</a:t>
            </a:r>
            <a:r>
              <a:rPr lang="en-US" sz="11000" b="1" dirty="0"/>
              <a:t> </a:t>
            </a:r>
            <a:r>
              <a:rPr lang="en-US" sz="11000" b="1" dirty="0" err="1"/>
              <a:t>nhận</a:t>
            </a:r>
            <a:r>
              <a:rPr lang="en-US" sz="11000" b="1" dirty="0"/>
              <a:t> </a:t>
            </a:r>
            <a:r>
              <a:rPr lang="en-US" sz="11000" b="1" dirty="0" err="1"/>
              <a:t>lấy</a:t>
            </a:r>
            <a:r>
              <a:rPr lang="en-US" sz="11000" b="1" dirty="0"/>
              <a:t> </a:t>
            </a:r>
            <a:r>
              <a:rPr lang="en-US" sz="11000" b="1" dirty="0" err="1"/>
              <a:t>tấm</a:t>
            </a:r>
            <a:r>
              <a:rPr lang="en-US" sz="11000" b="1" dirty="0"/>
              <a:t> </a:t>
            </a:r>
            <a:r>
              <a:rPr lang="en-US" sz="11000" b="1" dirty="0" err="1"/>
              <a:t>lòng</a:t>
            </a:r>
            <a:r>
              <a:rPr lang="en-US" sz="11000" b="1" dirty="0"/>
              <a:t> con </a:t>
            </a:r>
            <a:r>
              <a:rPr lang="en-US" sz="11000" b="1" dirty="0" err="1"/>
              <a:t>thơ</a:t>
            </a:r>
            <a:r>
              <a:rPr lang="en-US" sz="11000" b="1" dirty="0"/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0D8F38-654A-4041-A4A5-AAB296FA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035" y="-10319"/>
            <a:ext cx="16200596" cy="609600"/>
          </a:xfrm>
        </p:spPr>
        <p:txBody>
          <a:bodyPr/>
          <a:lstStyle/>
          <a:p>
            <a:r>
              <a:rPr lang="en-US" sz="2600" b="1"/>
              <a:t>LỄ DÂNG TUỔI TH</a:t>
            </a:r>
            <a:r>
              <a:rPr lang="vi-VN" sz="2600" b="1"/>
              <a:t>Ơ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18960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D478-8E04-412B-B2F1-E3350C5D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18" y="63516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800" b="1"/>
              <a:t>ĐK </a:t>
            </a:r>
            <a:r>
              <a:rPr lang="en-US" sz="10800" b="1" dirty="0"/>
              <a:t>: </a:t>
            </a:r>
            <a:r>
              <a:rPr lang="en-US" sz="10800" b="1" dirty="0" err="1"/>
              <a:t>Dâng</a:t>
            </a:r>
            <a:r>
              <a:rPr lang="en-US" sz="10800" b="1" dirty="0"/>
              <a:t> </a:t>
            </a:r>
            <a:r>
              <a:rPr lang="en-US" sz="10800" b="1" dirty="0" err="1"/>
              <a:t>lên</a:t>
            </a:r>
            <a:r>
              <a:rPr lang="en-US" sz="10800" b="1" dirty="0"/>
              <a:t> Cha </a:t>
            </a:r>
            <a:r>
              <a:rPr lang="en-US" sz="10800" b="1" dirty="0" err="1"/>
              <a:t>bánh</a:t>
            </a:r>
            <a:r>
              <a:rPr lang="en-US" sz="10800" b="1" dirty="0"/>
              <a:t> r</a:t>
            </a:r>
            <a:r>
              <a:rPr lang="vi-VN" sz="10800" b="1" dirty="0"/>
              <a:t>ư</a:t>
            </a:r>
            <a:r>
              <a:rPr lang="en-US" sz="10800" b="1" dirty="0" err="1"/>
              <a:t>ợu</a:t>
            </a:r>
            <a:r>
              <a:rPr lang="en-US" sz="10800" b="1" dirty="0"/>
              <a:t> </a:t>
            </a:r>
            <a:r>
              <a:rPr lang="en-US" sz="10800" b="1" dirty="0" err="1"/>
              <a:t>thơm</a:t>
            </a:r>
            <a:r>
              <a:rPr lang="en-US" sz="10800" b="1" dirty="0"/>
              <a:t> </a:t>
            </a:r>
            <a:r>
              <a:rPr lang="en-US" sz="10800" b="1" dirty="0" err="1"/>
              <a:t>ngát</a:t>
            </a:r>
            <a:r>
              <a:rPr lang="en-US" sz="10800" b="1" dirty="0"/>
              <a:t>. </a:t>
            </a:r>
            <a:r>
              <a:rPr lang="en-US" sz="10800" b="1" dirty="0" err="1"/>
              <a:t>Dâng</a:t>
            </a:r>
            <a:r>
              <a:rPr lang="en-US" sz="10800" b="1" dirty="0"/>
              <a:t> </a:t>
            </a:r>
            <a:r>
              <a:rPr lang="en-US" sz="10800" b="1" dirty="0" err="1"/>
              <a:t>lên</a:t>
            </a:r>
            <a:r>
              <a:rPr lang="en-US" sz="10800" b="1" dirty="0"/>
              <a:t> Cha </a:t>
            </a:r>
            <a:r>
              <a:rPr lang="en-US" sz="10800" b="1" dirty="0" err="1"/>
              <a:t>mộng</a:t>
            </a:r>
            <a:r>
              <a:rPr lang="en-US" sz="10800" b="1" dirty="0"/>
              <a:t> </a:t>
            </a:r>
            <a:r>
              <a:rPr lang="vi-VN" sz="10800" b="1" dirty="0"/>
              <a:t>ư</a:t>
            </a:r>
            <a:r>
              <a:rPr lang="en-US" sz="10800" b="1" dirty="0" err="1"/>
              <a:t>ớc</a:t>
            </a:r>
            <a:r>
              <a:rPr lang="en-US" sz="10800" b="1" dirty="0"/>
              <a:t> </a:t>
            </a:r>
            <a:r>
              <a:rPr lang="en-US" sz="10800" b="1" dirty="0" err="1"/>
              <a:t>học</a:t>
            </a:r>
            <a:r>
              <a:rPr lang="en-US" sz="10800" b="1" dirty="0"/>
              <a:t> </a:t>
            </a:r>
            <a:r>
              <a:rPr lang="en-US" sz="10800" b="1" dirty="0" err="1"/>
              <a:t>trò</a:t>
            </a:r>
            <a:r>
              <a:rPr lang="en-US" sz="10800" b="1" dirty="0"/>
              <a:t>. </a:t>
            </a:r>
            <a:r>
              <a:rPr lang="en-US" sz="10800" b="1" dirty="0" err="1"/>
              <a:t>Đây</a:t>
            </a:r>
            <a:r>
              <a:rPr lang="en-US" sz="10800" b="1" dirty="0"/>
              <a:t> lao </a:t>
            </a:r>
            <a:r>
              <a:rPr lang="en-US" sz="10800" b="1" dirty="0" err="1"/>
              <a:t>nhọc</a:t>
            </a:r>
            <a:r>
              <a:rPr lang="en-US" sz="10800" b="1" dirty="0"/>
              <a:t> </a:t>
            </a:r>
            <a:r>
              <a:rPr lang="en-US" sz="10800" b="1" dirty="0" err="1"/>
              <a:t>đoàn</a:t>
            </a:r>
            <a:r>
              <a:rPr lang="en-US" sz="10800" b="1" dirty="0"/>
              <a:t> con </a:t>
            </a:r>
            <a:r>
              <a:rPr lang="en-US" sz="10800" b="1" dirty="0" err="1"/>
              <a:t>dâng</a:t>
            </a:r>
            <a:r>
              <a:rPr lang="en-US" sz="10800" b="1" dirty="0"/>
              <a:t> </a:t>
            </a:r>
            <a:r>
              <a:rPr lang="en-US" sz="10800" b="1" dirty="0" err="1"/>
              <a:t>Chúa</a:t>
            </a:r>
            <a:r>
              <a:rPr lang="en-US" sz="10800" b="1" dirty="0"/>
              <a:t>. Xin Cha </a:t>
            </a:r>
            <a:r>
              <a:rPr lang="en-US" sz="10800" b="1" dirty="0" err="1"/>
              <a:t>th</a:t>
            </a:r>
            <a:r>
              <a:rPr lang="vi-VN" sz="10800" b="1" dirty="0"/>
              <a:t>ư</a:t>
            </a:r>
            <a:r>
              <a:rPr lang="en-US" sz="10800" b="1" dirty="0" err="1"/>
              <a:t>ơng</a:t>
            </a:r>
            <a:r>
              <a:rPr lang="en-US" sz="10800" b="1" dirty="0"/>
              <a:t> </a:t>
            </a:r>
            <a:r>
              <a:rPr lang="en-US" sz="10800" b="1" dirty="0" err="1"/>
              <a:t>chúc</a:t>
            </a:r>
            <a:r>
              <a:rPr lang="en-US" sz="10800" b="1" dirty="0"/>
              <a:t> </a:t>
            </a:r>
            <a:r>
              <a:rPr lang="en-US" sz="10800" b="1" dirty="0" err="1"/>
              <a:t>lành</a:t>
            </a:r>
            <a:r>
              <a:rPr lang="en-US" sz="10800" b="1" dirty="0"/>
              <a:t> </a:t>
            </a:r>
            <a:r>
              <a:rPr lang="en-US" sz="10800" b="1" dirty="0" err="1"/>
              <a:t>tuổi</a:t>
            </a:r>
            <a:r>
              <a:rPr lang="en-US" sz="10800" b="1" dirty="0"/>
              <a:t> </a:t>
            </a:r>
            <a:r>
              <a:rPr lang="en-US" sz="10800" b="1" dirty="0" err="1"/>
              <a:t>th</a:t>
            </a:r>
            <a:r>
              <a:rPr lang="vi-VN" sz="10800" b="1" dirty="0"/>
              <a:t>ơ</a:t>
            </a:r>
            <a:r>
              <a:rPr lang="en-US" sz="10800" b="1" dirty="0"/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025A2D-C22D-4805-A1EC-9C4F09CD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035" y="-10319"/>
            <a:ext cx="16200596" cy="609600"/>
          </a:xfrm>
        </p:spPr>
        <p:txBody>
          <a:bodyPr/>
          <a:lstStyle/>
          <a:p>
            <a:r>
              <a:rPr lang="en-US" sz="2600" b="1"/>
              <a:t>LỄ DÂNG TUỔI TH</a:t>
            </a:r>
            <a:r>
              <a:rPr lang="vi-VN" sz="2600" b="1"/>
              <a:t>Ơ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2562186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172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LỄ DÂNG TUỔI THƠ</vt:lpstr>
      <vt:lpstr>LỄ DÂNG TUỔI THƠ</vt:lpstr>
      <vt:lpstr>LỄ DÂNG TUỔI THƠ</vt:lpstr>
      <vt:lpstr>LỄ DÂNG TUỔI THƠ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162</cp:revision>
  <dcterms:created xsi:type="dcterms:W3CDTF">2011-08-20T01:52:59Z</dcterms:created>
  <dcterms:modified xsi:type="dcterms:W3CDTF">2024-04-08T15:43:29Z</dcterms:modified>
</cp:coreProperties>
</file>