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59" r:id="rId5"/>
    <p:sldId id="264" r:id="rId6"/>
    <p:sldId id="262"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0" d="100"/>
          <a:sy n="120" d="100"/>
        </p:scale>
        <p:origin x="1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43DB-2C3F-43D2-9923-98FE9FD34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654FCB-5512-46DC-92C2-52811A4D01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8339DC-BB9D-4AD0-96AE-E2FE1F24138B}"/>
              </a:ext>
            </a:extLst>
          </p:cNvPr>
          <p:cNvSpPr>
            <a:spLocks noGrp="1"/>
          </p:cNvSpPr>
          <p:nvPr>
            <p:ph type="dt" sz="half" idx="10"/>
          </p:nvPr>
        </p:nvSpPr>
        <p:spPr/>
        <p:txBody>
          <a:bodyPr/>
          <a:lstStyle/>
          <a:p>
            <a:fld id="{75B5460F-D31E-4BF1-97CB-71A2E7A77FE3}" type="datetimeFigureOut">
              <a:rPr lang="en-US" smtClean="0"/>
              <a:t>4/8/2024</a:t>
            </a:fld>
            <a:endParaRPr lang="en-US"/>
          </a:p>
        </p:txBody>
      </p:sp>
      <p:sp>
        <p:nvSpPr>
          <p:cNvPr id="5" name="Footer Placeholder 4">
            <a:extLst>
              <a:ext uri="{FF2B5EF4-FFF2-40B4-BE49-F238E27FC236}">
                <a16:creationId xmlns:a16="http://schemas.microsoft.com/office/drawing/2014/main" id="{FCFE1DED-580C-4DE9-9735-457AB5AF4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7A0AE-3BB8-45E7-9E88-75EA18E97051}"/>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257660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A387-5EAB-4158-B923-EE12672A7B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78FCEA-F0FC-41F7-9CB1-9E0DC43ACF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9EC58-EE53-448B-89B2-2D0913A042C9}"/>
              </a:ext>
            </a:extLst>
          </p:cNvPr>
          <p:cNvSpPr>
            <a:spLocks noGrp="1"/>
          </p:cNvSpPr>
          <p:nvPr>
            <p:ph type="dt" sz="half" idx="10"/>
          </p:nvPr>
        </p:nvSpPr>
        <p:spPr/>
        <p:txBody>
          <a:bodyPr/>
          <a:lstStyle/>
          <a:p>
            <a:fld id="{75B5460F-D31E-4BF1-97CB-71A2E7A77FE3}" type="datetimeFigureOut">
              <a:rPr lang="en-US" smtClean="0"/>
              <a:t>4/8/2024</a:t>
            </a:fld>
            <a:endParaRPr lang="en-US"/>
          </a:p>
        </p:txBody>
      </p:sp>
      <p:sp>
        <p:nvSpPr>
          <p:cNvPr id="5" name="Footer Placeholder 4">
            <a:extLst>
              <a:ext uri="{FF2B5EF4-FFF2-40B4-BE49-F238E27FC236}">
                <a16:creationId xmlns:a16="http://schemas.microsoft.com/office/drawing/2014/main" id="{0E5C8EFD-B4C1-428D-BFAA-D571F4127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AEB80-323A-409A-BE30-0AB6F8DEB78A}"/>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42783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BA6B97-7C3E-4628-A889-6FFF48338C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BEA284-A088-42D7-ADF8-8B64E84787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B1698-3BF3-476C-98DB-E75D35BACF9A}"/>
              </a:ext>
            </a:extLst>
          </p:cNvPr>
          <p:cNvSpPr>
            <a:spLocks noGrp="1"/>
          </p:cNvSpPr>
          <p:nvPr>
            <p:ph type="dt" sz="half" idx="10"/>
          </p:nvPr>
        </p:nvSpPr>
        <p:spPr/>
        <p:txBody>
          <a:bodyPr/>
          <a:lstStyle/>
          <a:p>
            <a:fld id="{75B5460F-D31E-4BF1-97CB-71A2E7A77FE3}" type="datetimeFigureOut">
              <a:rPr lang="en-US" smtClean="0"/>
              <a:t>4/8/2024</a:t>
            </a:fld>
            <a:endParaRPr lang="en-US"/>
          </a:p>
        </p:txBody>
      </p:sp>
      <p:sp>
        <p:nvSpPr>
          <p:cNvPr id="5" name="Footer Placeholder 4">
            <a:extLst>
              <a:ext uri="{FF2B5EF4-FFF2-40B4-BE49-F238E27FC236}">
                <a16:creationId xmlns:a16="http://schemas.microsoft.com/office/drawing/2014/main" id="{934868AD-1D12-459A-8061-944EEF33E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B7451-8796-4D8C-A2CC-3D92B4A83856}"/>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99220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AA30-DEC3-48B2-80BD-3B05398649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D6B3A-F488-477D-804D-103D45EA4E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C861F-6D11-4D57-A01C-E705D42DFA2E}"/>
              </a:ext>
            </a:extLst>
          </p:cNvPr>
          <p:cNvSpPr>
            <a:spLocks noGrp="1"/>
          </p:cNvSpPr>
          <p:nvPr>
            <p:ph type="dt" sz="half" idx="10"/>
          </p:nvPr>
        </p:nvSpPr>
        <p:spPr/>
        <p:txBody>
          <a:bodyPr/>
          <a:lstStyle/>
          <a:p>
            <a:fld id="{75B5460F-D31E-4BF1-97CB-71A2E7A77FE3}" type="datetimeFigureOut">
              <a:rPr lang="en-US" smtClean="0"/>
              <a:t>4/8/2024</a:t>
            </a:fld>
            <a:endParaRPr lang="en-US"/>
          </a:p>
        </p:txBody>
      </p:sp>
      <p:sp>
        <p:nvSpPr>
          <p:cNvPr id="5" name="Footer Placeholder 4">
            <a:extLst>
              <a:ext uri="{FF2B5EF4-FFF2-40B4-BE49-F238E27FC236}">
                <a16:creationId xmlns:a16="http://schemas.microsoft.com/office/drawing/2014/main" id="{F37F667D-8F1C-4CEF-B17C-35F48E327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5D001-629C-4C56-B42D-F0E7C245F9E5}"/>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303367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F9AA-2B49-45B3-9F49-524F8FE1E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D5DA2A-EBBB-4D1C-B613-16B3A2D8EA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A1146F-1CBB-4600-BC55-DF8498978D4A}"/>
              </a:ext>
            </a:extLst>
          </p:cNvPr>
          <p:cNvSpPr>
            <a:spLocks noGrp="1"/>
          </p:cNvSpPr>
          <p:nvPr>
            <p:ph type="dt" sz="half" idx="10"/>
          </p:nvPr>
        </p:nvSpPr>
        <p:spPr/>
        <p:txBody>
          <a:bodyPr/>
          <a:lstStyle/>
          <a:p>
            <a:fld id="{75B5460F-D31E-4BF1-97CB-71A2E7A77FE3}" type="datetimeFigureOut">
              <a:rPr lang="en-US" smtClean="0"/>
              <a:t>4/8/2024</a:t>
            </a:fld>
            <a:endParaRPr lang="en-US"/>
          </a:p>
        </p:txBody>
      </p:sp>
      <p:sp>
        <p:nvSpPr>
          <p:cNvPr id="5" name="Footer Placeholder 4">
            <a:extLst>
              <a:ext uri="{FF2B5EF4-FFF2-40B4-BE49-F238E27FC236}">
                <a16:creationId xmlns:a16="http://schemas.microsoft.com/office/drawing/2014/main" id="{D7AF5B85-3F79-4244-B225-7197E98DE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ED66A-E2AC-4E5E-B27E-464EAFDDF81A}"/>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148147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57FA-8144-416C-AAEA-8EB142A531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7FD10-2C9F-44B7-AAA5-B415AAEF47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E2FE5A-40A6-456C-BA38-D13A6ACC06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43EFF6-70BC-4DE6-BE13-8C8FE32D28FF}"/>
              </a:ext>
            </a:extLst>
          </p:cNvPr>
          <p:cNvSpPr>
            <a:spLocks noGrp="1"/>
          </p:cNvSpPr>
          <p:nvPr>
            <p:ph type="dt" sz="half" idx="10"/>
          </p:nvPr>
        </p:nvSpPr>
        <p:spPr/>
        <p:txBody>
          <a:bodyPr/>
          <a:lstStyle/>
          <a:p>
            <a:fld id="{75B5460F-D31E-4BF1-97CB-71A2E7A77FE3}" type="datetimeFigureOut">
              <a:rPr lang="en-US" smtClean="0"/>
              <a:t>4/8/2024</a:t>
            </a:fld>
            <a:endParaRPr lang="en-US"/>
          </a:p>
        </p:txBody>
      </p:sp>
      <p:sp>
        <p:nvSpPr>
          <p:cNvPr id="6" name="Footer Placeholder 5">
            <a:extLst>
              <a:ext uri="{FF2B5EF4-FFF2-40B4-BE49-F238E27FC236}">
                <a16:creationId xmlns:a16="http://schemas.microsoft.com/office/drawing/2014/main" id="{CD31A140-C353-425D-BB16-A816759F5B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D3E2D5-1439-4395-9410-31158C9DE6BD}"/>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2175873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F36B5-6EAE-4F5B-9711-4DFF407E4A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B5C20A-D0EC-4AC0-9068-782D2A38B3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CF7DA8-08AA-435B-A648-65F1763A3A2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48AAF4-B900-4E11-874F-D840F8ABEA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2C93FE4-E8C2-42AD-A263-955986E22A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1DBF9A-C216-4FA9-9342-62E4BB035317}"/>
              </a:ext>
            </a:extLst>
          </p:cNvPr>
          <p:cNvSpPr>
            <a:spLocks noGrp="1"/>
          </p:cNvSpPr>
          <p:nvPr>
            <p:ph type="dt" sz="half" idx="10"/>
          </p:nvPr>
        </p:nvSpPr>
        <p:spPr/>
        <p:txBody>
          <a:bodyPr/>
          <a:lstStyle/>
          <a:p>
            <a:fld id="{75B5460F-D31E-4BF1-97CB-71A2E7A77FE3}" type="datetimeFigureOut">
              <a:rPr lang="en-US" smtClean="0"/>
              <a:t>4/8/2024</a:t>
            </a:fld>
            <a:endParaRPr lang="en-US"/>
          </a:p>
        </p:txBody>
      </p:sp>
      <p:sp>
        <p:nvSpPr>
          <p:cNvPr id="8" name="Footer Placeholder 7">
            <a:extLst>
              <a:ext uri="{FF2B5EF4-FFF2-40B4-BE49-F238E27FC236}">
                <a16:creationId xmlns:a16="http://schemas.microsoft.com/office/drawing/2014/main" id="{B69857A1-B3D1-49B9-9B15-A6E9369F64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DD4333-6D9C-404C-BAF7-1AB018FDCE97}"/>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504255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44122-4244-4DA4-908C-B537DA727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378B23-720F-4BE0-9F75-4C2D7D4A7CC4}"/>
              </a:ext>
            </a:extLst>
          </p:cNvPr>
          <p:cNvSpPr>
            <a:spLocks noGrp="1"/>
          </p:cNvSpPr>
          <p:nvPr>
            <p:ph type="dt" sz="half" idx="10"/>
          </p:nvPr>
        </p:nvSpPr>
        <p:spPr/>
        <p:txBody>
          <a:bodyPr/>
          <a:lstStyle/>
          <a:p>
            <a:fld id="{75B5460F-D31E-4BF1-97CB-71A2E7A77FE3}" type="datetimeFigureOut">
              <a:rPr lang="en-US" smtClean="0"/>
              <a:t>4/8/2024</a:t>
            </a:fld>
            <a:endParaRPr lang="en-US"/>
          </a:p>
        </p:txBody>
      </p:sp>
      <p:sp>
        <p:nvSpPr>
          <p:cNvPr id="4" name="Footer Placeholder 3">
            <a:extLst>
              <a:ext uri="{FF2B5EF4-FFF2-40B4-BE49-F238E27FC236}">
                <a16:creationId xmlns:a16="http://schemas.microsoft.com/office/drawing/2014/main" id="{3E7F7F74-80D6-4221-A8DD-EC70127832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87DBA4-F92D-4CB8-8777-437B8B8DAF57}"/>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213555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B9A595-93A4-4629-ACC8-14D572A3E578}"/>
              </a:ext>
            </a:extLst>
          </p:cNvPr>
          <p:cNvSpPr>
            <a:spLocks noGrp="1"/>
          </p:cNvSpPr>
          <p:nvPr>
            <p:ph type="dt" sz="half" idx="10"/>
          </p:nvPr>
        </p:nvSpPr>
        <p:spPr/>
        <p:txBody>
          <a:bodyPr/>
          <a:lstStyle/>
          <a:p>
            <a:fld id="{75B5460F-D31E-4BF1-97CB-71A2E7A77FE3}" type="datetimeFigureOut">
              <a:rPr lang="en-US" smtClean="0"/>
              <a:t>4/8/2024</a:t>
            </a:fld>
            <a:endParaRPr lang="en-US"/>
          </a:p>
        </p:txBody>
      </p:sp>
      <p:sp>
        <p:nvSpPr>
          <p:cNvPr id="3" name="Footer Placeholder 2">
            <a:extLst>
              <a:ext uri="{FF2B5EF4-FFF2-40B4-BE49-F238E27FC236}">
                <a16:creationId xmlns:a16="http://schemas.microsoft.com/office/drawing/2014/main" id="{83DDE8B3-F1E4-4725-ADE9-D8FAE586DB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14EA0B-99FB-4665-8937-10609CD23FE2}"/>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317282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AB87A-3956-4682-BA79-DBAD59B857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EF4993-8B76-40AB-BAA8-EE1E0B43A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4D7C54-F64E-4A6D-9769-480B92A30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AFAD5F-0FEE-4B44-8438-103FF31447CC}"/>
              </a:ext>
            </a:extLst>
          </p:cNvPr>
          <p:cNvSpPr>
            <a:spLocks noGrp="1"/>
          </p:cNvSpPr>
          <p:nvPr>
            <p:ph type="dt" sz="half" idx="10"/>
          </p:nvPr>
        </p:nvSpPr>
        <p:spPr/>
        <p:txBody>
          <a:bodyPr/>
          <a:lstStyle/>
          <a:p>
            <a:fld id="{75B5460F-D31E-4BF1-97CB-71A2E7A77FE3}" type="datetimeFigureOut">
              <a:rPr lang="en-US" smtClean="0"/>
              <a:t>4/8/2024</a:t>
            </a:fld>
            <a:endParaRPr lang="en-US"/>
          </a:p>
        </p:txBody>
      </p:sp>
      <p:sp>
        <p:nvSpPr>
          <p:cNvPr id="6" name="Footer Placeholder 5">
            <a:extLst>
              <a:ext uri="{FF2B5EF4-FFF2-40B4-BE49-F238E27FC236}">
                <a16:creationId xmlns:a16="http://schemas.microsoft.com/office/drawing/2014/main" id="{38D0053F-160D-4B94-9121-52F5006B5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BCCF5-C358-45B9-97DE-3962EFE2F895}"/>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426703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64DC-DE19-4744-B5A2-B777A9123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E66807-CC8D-4DD0-B41C-336A3A32A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12DBF8-EDE5-4E02-ABCF-FD6655233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4E62A4-C10C-4212-9E88-A38608262138}"/>
              </a:ext>
            </a:extLst>
          </p:cNvPr>
          <p:cNvSpPr>
            <a:spLocks noGrp="1"/>
          </p:cNvSpPr>
          <p:nvPr>
            <p:ph type="dt" sz="half" idx="10"/>
          </p:nvPr>
        </p:nvSpPr>
        <p:spPr/>
        <p:txBody>
          <a:bodyPr/>
          <a:lstStyle/>
          <a:p>
            <a:fld id="{75B5460F-D31E-4BF1-97CB-71A2E7A77FE3}" type="datetimeFigureOut">
              <a:rPr lang="en-US" smtClean="0"/>
              <a:t>4/8/2024</a:t>
            </a:fld>
            <a:endParaRPr lang="en-US"/>
          </a:p>
        </p:txBody>
      </p:sp>
      <p:sp>
        <p:nvSpPr>
          <p:cNvPr id="6" name="Footer Placeholder 5">
            <a:extLst>
              <a:ext uri="{FF2B5EF4-FFF2-40B4-BE49-F238E27FC236}">
                <a16:creationId xmlns:a16="http://schemas.microsoft.com/office/drawing/2014/main" id="{8DAA2FBA-59A7-442D-98F4-6BE1127A40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C14C2-5DCD-468F-B71E-B5A7E8CE19B2}"/>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2267371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10C9E6-CC2E-44B5-8DFB-F2ECB0539A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E81C09-5C5D-465F-B753-F4847664B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F926A2-AF02-4FEC-A970-B64D2DFC3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B5460F-D31E-4BF1-97CB-71A2E7A77FE3}" type="datetimeFigureOut">
              <a:rPr lang="en-US" smtClean="0"/>
              <a:t>4/8/2024</a:t>
            </a:fld>
            <a:endParaRPr lang="en-US"/>
          </a:p>
        </p:txBody>
      </p:sp>
      <p:sp>
        <p:nvSpPr>
          <p:cNvPr id="5" name="Footer Placeholder 4">
            <a:extLst>
              <a:ext uri="{FF2B5EF4-FFF2-40B4-BE49-F238E27FC236}">
                <a16:creationId xmlns:a16="http://schemas.microsoft.com/office/drawing/2014/main" id="{B07B0600-E88D-4AF8-98A9-1CCD61D94E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A6B97F-3A52-44D3-A1B9-495F119EE7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1706E-A404-4FD7-A276-08B1D843690A}" type="slidenum">
              <a:rPr lang="en-US" smtClean="0"/>
              <a:t>‹#›</a:t>
            </a:fld>
            <a:endParaRPr lang="en-US"/>
          </a:p>
        </p:txBody>
      </p:sp>
    </p:spTree>
    <p:extLst>
      <p:ext uri="{BB962C8B-B14F-4D97-AF65-F5344CB8AC3E}">
        <p14:creationId xmlns:p14="http://schemas.microsoft.com/office/powerpoint/2010/main" val="3648912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A3948-4269-4187-A6D8-E6451E47A520}"/>
              </a:ext>
            </a:extLst>
          </p:cNvPr>
          <p:cNvSpPr>
            <a:spLocks noGrp="1"/>
          </p:cNvSpPr>
          <p:nvPr>
            <p:ph type="title"/>
          </p:nvPr>
        </p:nvSpPr>
        <p:spPr>
          <a:xfrm>
            <a:off x="838200" y="-8201"/>
            <a:ext cx="10515600" cy="453474"/>
          </a:xfrm>
        </p:spPr>
        <p:txBody>
          <a:bodyPr>
            <a:normAutofit/>
          </a:bodyPr>
          <a:lstStyle/>
          <a:p>
            <a:pPr algn="ctr"/>
            <a:r>
              <a:rPr lang="en-US" sz="2400" b="1">
                <a:latin typeface="Arial" panose="020B0604020202020204" pitchFamily="34" charset="0"/>
                <a:cs typeface="Arial" panose="020B0604020202020204" pitchFamily="34" charset="0"/>
              </a:rPr>
              <a:t>LỄ HIỂN LINH</a:t>
            </a:r>
            <a:endParaRPr lang="en-US"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961AB8F-E5C7-4BA3-9BF6-30FD888F4BB9}"/>
              </a:ext>
            </a:extLst>
          </p:cNvPr>
          <p:cNvSpPr>
            <a:spLocks noGrp="1"/>
          </p:cNvSpPr>
          <p:nvPr>
            <p:ph idx="1"/>
          </p:nvPr>
        </p:nvSpPr>
        <p:spPr>
          <a:xfrm>
            <a:off x="357808" y="319596"/>
            <a:ext cx="11497587" cy="6409677"/>
          </a:xfrm>
        </p:spPr>
        <p:txBody>
          <a:bodyPr>
            <a:noAutofit/>
          </a:bodyPr>
          <a:lstStyle/>
          <a:p>
            <a:pPr marL="0" indent="0" algn="just">
              <a:buNone/>
            </a:pPr>
            <a:r>
              <a:rPr lang="en-US" sz="8000" b="1">
                <a:latin typeface="Arial" panose="020B0604020202020204" pitchFamily="34" charset="0"/>
                <a:cs typeface="Arial" panose="020B0604020202020204" pitchFamily="34" charset="0"/>
              </a:rPr>
              <a:t>ĐK: </a:t>
            </a:r>
            <a:r>
              <a:rPr lang="vi-VN" sz="8000" b="1">
                <a:latin typeface="Arial" panose="020B0604020202020204" pitchFamily="34" charset="0"/>
                <a:cs typeface="Arial" panose="020B0604020202020204" pitchFamily="34" charset="0"/>
              </a:rPr>
              <a:t>Kìa </a:t>
            </a:r>
            <a:r>
              <a:rPr lang="vi-VN" sz="8000" b="1" dirty="0">
                <a:latin typeface="Arial" panose="020B0604020202020204" pitchFamily="34" charset="0"/>
                <a:cs typeface="Arial" panose="020B0604020202020204" pitchFamily="34" charset="0"/>
              </a:rPr>
              <a:t>trông bầu trời cao cao, có ánh sao soi rạng ngời. Nào ta đi, nào ta đi, tìm Hài Nhi sinh cho ta, tìm Hài Nhi đã sinh cho đời.</a:t>
            </a:r>
            <a:r>
              <a:rPr lang="en-US" sz="8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9130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EE61-F7B7-45C1-A0C0-1AD8B09BD4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708718-EB15-4B98-BBC6-068D6123C0DE}"/>
              </a:ext>
            </a:extLst>
          </p:cNvPr>
          <p:cNvSpPr>
            <a:spLocks noGrp="1"/>
          </p:cNvSpPr>
          <p:nvPr>
            <p:ph idx="1"/>
          </p:nvPr>
        </p:nvSpPr>
        <p:spPr>
          <a:xfrm>
            <a:off x="278296" y="395425"/>
            <a:ext cx="11608904" cy="6176963"/>
          </a:xfrm>
        </p:spPr>
        <p:txBody>
          <a:bodyPr>
            <a:noAutofit/>
          </a:bodyPr>
          <a:lstStyle/>
          <a:p>
            <a:pPr marL="0" indent="0" algn="just">
              <a:buNone/>
            </a:pPr>
            <a:r>
              <a:rPr lang="en-US" sz="5800" b="1">
                <a:latin typeface="Arial" panose="020B0604020202020204" pitchFamily="34" charset="0"/>
                <a:cs typeface="Arial" panose="020B0604020202020204" pitchFamily="34" charset="0"/>
              </a:rPr>
              <a:t>1. </a:t>
            </a:r>
            <a:r>
              <a:rPr lang="vi-VN" sz="5800" b="1">
                <a:latin typeface="Arial" panose="020B0604020202020204" pitchFamily="34" charset="0"/>
                <a:cs typeface="Arial" panose="020B0604020202020204" pitchFamily="34" charset="0"/>
              </a:rPr>
              <a:t>Kìa </a:t>
            </a:r>
            <a:r>
              <a:rPr lang="vi-VN" sz="5800" b="1" dirty="0">
                <a:latin typeface="Arial" panose="020B0604020202020204" pitchFamily="34" charset="0"/>
                <a:cs typeface="Arial" panose="020B0604020202020204" pitchFamily="34" charset="0"/>
              </a:rPr>
              <a:t>Ba Vua từ phương Đông đến quỳ đây nơi hang đá này. Dâng Người bao vật quý và hương ngát thơm. Kìa Ba Vua tìm Bê Lem đến mà xem nơi hang đá hèn. Chúa Trời nay sinh xuống giữa cảnh lầm than.</a:t>
            </a:r>
            <a:endParaRPr lang="en-US" sz="5800" b="1" dirty="0">
              <a:latin typeface="Arial" panose="020B0604020202020204" pitchFamily="34" charset="0"/>
              <a:cs typeface="Arial" panose="020B0604020202020204" pitchFamily="34" charset="0"/>
            </a:endParaRPr>
          </a:p>
          <a:p>
            <a:pPr marL="0" indent="0" algn="just">
              <a:buNone/>
            </a:pPr>
            <a:br>
              <a:rPr lang="vi-VN" sz="5800" b="1" dirty="0">
                <a:latin typeface="Arial" panose="020B0604020202020204" pitchFamily="34" charset="0"/>
                <a:cs typeface="Arial" panose="020B0604020202020204" pitchFamily="34" charset="0"/>
              </a:rPr>
            </a:br>
            <a:endParaRPr lang="en-US" sz="5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155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A3948-4269-4187-A6D8-E6451E47A520}"/>
              </a:ext>
            </a:extLst>
          </p:cNvPr>
          <p:cNvSpPr>
            <a:spLocks noGrp="1"/>
          </p:cNvSpPr>
          <p:nvPr>
            <p:ph type="title"/>
          </p:nvPr>
        </p:nvSpPr>
        <p:spPr>
          <a:xfrm>
            <a:off x="838200" y="-8201"/>
            <a:ext cx="10515600" cy="453474"/>
          </a:xfrm>
        </p:spPr>
        <p:txBody>
          <a:bodyPr>
            <a:normAutofit/>
          </a:bodyPr>
          <a:lstStyle/>
          <a:p>
            <a:pPr algn="ctr"/>
            <a:r>
              <a:rPr lang="en-US" sz="2400" b="1">
                <a:latin typeface="Arial" panose="020B0604020202020204" pitchFamily="34" charset="0"/>
                <a:cs typeface="Arial" panose="020B0604020202020204" pitchFamily="34" charset="0"/>
              </a:rPr>
              <a:t>LỄ HIỂN LINH</a:t>
            </a:r>
            <a:endParaRPr lang="en-US"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961AB8F-E5C7-4BA3-9BF6-30FD888F4BB9}"/>
              </a:ext>
            </a:extLst>
          </p:cNvPr>
          <p:cNvSpPr>
            <a:spLocks noGrp="1"/>
          </p:cNvSpPr>
          <p:nvPr>
            <p:ph idx="1"/>
          </p:nvPr>
        </p:nvSpPr>
        <p:spPr>
          <a:xfrm>
            <a:off x="357808" y="319596"/>
            <a:ext cx="11497587" cy="6409677"/>
          </a:xfrm>
        </p:spPr>
        <p:txBody>
          <a:bodyPr>
            <a:noAutofit/>
          </a:bodyPr>
          <a:lstStyle/>
          <a:p>
            <a:pPr marL="0" indent="0" algn="just">
              <a:buNone/>
            </a:pPr>
            <a:r>
              <a:rPr lang="en-US" sz="8000" b="1">
                <a:latin typeface="Arial" panose="020B0604020202020204" pitchFamily="34" charset="0"/>
                <a:cs typeface="Arial" panose="020B0604020202020204" pitchFamily="34" charset="0"/>
              </a:rPr>
              <a:t>ĐK: </a:t>
            </a:r>
            <a:r>
              <a:rPr lang="vi-VN" sz="8000" b="1">
                <a:latin typeface="Arial" panose="020B0604020202020204" pitchFamily="34" charset="0"/>
                <a:cs typeface="Arial" panose="020B0604020202020204" pitchFamily="34" charset="0"/>
              </a:rPr>
              <a:t>Kìa </a:t>
            </a:r>
            <a:r>
              <a:rPr lang="vi-VN" sz="8000" b="1" dirty="0">
                <a:latin typeface="Arial" panose="020B0604020202020204" pitchFamily="34" charset="0"/>
                <a:cs typeface="Arial" panose="020B0604020202020204" pitchFamily="34" charset="0"/>
              </a:rPr>
              <a:t>trông bầu trời cao cao, có ánh sao soi rạng ngời. Nào ta đi, nào ta đi, tìm Hài Nhi sinh cho ta, tìm Hài Nhi đã sinh cho đời.</a:t>
            </a:r>
            <a:r>
              <a:rPr lang="en-US" sz="8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28059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304E-5DDD-44F0-9C9F-5A94D4A0A8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2FA15A-1B5D-4A37-A425-14EF3CD7CFF0}"/>
              </a:ext>
            </a:extLst>
          </p:cNvPr>
          <p:cNvSpPr>
            <a:spLocks noGrp="1"/>
          </p:cNvSpPr>
          <p:nvPr>
            <p:ph idx="1"/>
          </p:nvPr>
        </p:nvSpPr>
        <p:spPr>
          <a:xfrm>
            <a:off x="238538" y="543391"/>
            <a:ext cx="11752029" cy="5617670"/>
          </a:xfrm>
        </p:spPr>
        <p:txBody>
          <a:bodyPr>
            <a:noAutofit/>
          </a:bodyPr>
          <a:lstStyle/>
          <a:p>
            <a:pPr marL="0" indent="0" algn="just">
              <a:buNone/>
            </a:pPr>
            <a:r>
              <a:rPr lang="en-US" sz="5800" b="1">
                <a:latin typeface="Arial" panose="020B0604020202020204" pitchFamily="34" charset="0"/>
                <a:cs typeface="Arial" panose="020B0604020202020204" pitchFamily="34" charset="0"/>
              </a:rPr>
              <a:t>2. </a:t>
            </a:r>
            <a:r>
              <a:rPr lang="vi-VN" sz="5800" b="1">
                <a:latin typeface="Arial" panose="020B0604020202020204" pitchFamily="34" charset="0"/>
                <a:cs typeface="Arial" panose="020B0604020202020204" pitchFamily="34" charset="0"/>
              </a:rPr>
              <a:t>Kìa </a:t>
            </a:r>
            <a:r>
              <a:rPr lang="vi-VN" sz="5800" b="1" dirty="0">
                <a:latin typeface="Arial" panose="020B0604020202020204" pitchFamily="34" charset="0"/>
                <a:cs typeface="Arial" panose="020B0604020202020204" pitchFamily="34" charset="0"/>
              </a:rPr>
              <a:t>muôn dân từ muôn nơi đã nhìn xem vinh quang Chúa Trời. Trên đời nay đã thấy nhành hoa thắm tươi. Này muôn dân ngàn năm sau sẽ còn luôn yêu thương thắm mầu. Muôn đời luôn ghi nhớ mối tình thắm </a:t>
            </a:r>
            <a:r>
              <a:rPr lang="vi-VN" sz="5800" b="1">
                <a:latin typeface="Arial" panose="020B0604020202020204" pitchFamily="34" charset="0"/>
                <a:cs typeface="Arial" panose="020B0604020202020204" pitchFamily="34" charset="0"/>
              </a:rPr>
              <a:t>sâu.</a:t>
            </a:r>
            <a:endParaRPr lang="en-US" sz="5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6095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A3948-4269-4187-A6D8-E6451E47A520}"/>
              </a:ext>
            </a:extLst>
          </p:cNvPr>
          <p:cNvSpPr>
            <a:spLocks noGrp="1"/>
          </p:cNvSpPr>
          <p:nvPr>
            <p:ph type="title"/>
          </p:nvPr>
        </p:nvSpPr>
        <p:spPr>
          <a:xfrm>
            <a:off x="838200" y="-8201"/>
            <a:ext cx="10515600" cy="453474"/>
          </a:xfrm>
        </p:spPr>
        <p:txBody>
          <a:bodyPr>
            <a:normAutofit/>
          </a:bodyPr>
          <a:lstStyle/>
          <a:p>
            <a:pPr algn="ctr"/>
            <a:r>
              <a:rPr lang="en-US" sz="2400" b="1">
                <a:latin typeface="Arial" panose="020B0604020202020204" pitchFamily="34" charset="0"/>
                <a:cs typeface="Arial" panose="020B0604020202020204" pitchFamily="34" charset="0"/>
              </a:rPr>
              <a:t>LỄ HIỂN LINH</a:t>
            </a:r>
            <a:endParaRPr lang="en-US"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961AB8F-E5C7-4BA3-9BF6-30FD888F4BB9}"/>
              </a:ext>
            </a:extLst>
          </p:cNvPr>
          <p:cNvSpPr>
            <a:spLocks noGrp="1"/>
          </p:cNvSpPr>
          <p:nvPr>
            <p:ph idx="1"/>
          </p:nvPr>
        </p:nvSpPr>
        <p:spPr>
          <a:xfrm>
            <a:off x="357808" y="319596"/>
            <a:ext cx="11497587" cy="6409677"/>
          </a:xfrm>
        </p:spPr>
        <p:txBody>
          <a:bodyPr>
            <a:noAutofit/>
          </a:bodyPr>
          <a:lstStyle/>
          <a:p>
            <a:pPr marL="0" indent="0" algn="just">
              <a:buNone/>
            </a:pPr>
            <a:r>
              <a:rPr lang="en-US" sz="8000" b="1">
                <a:latin typeface="Arial" panose="020B0604020202020204" pitchFamily="34" charset="0"/>
                <a:cs typeface="Arial" panose="020B0604020202020204" pitchFamily="34" charset="0"/>
              </a:rPr>
              <a:t>ĐK: </a:t>
            </a:r>
            <a:r>
              <a:rPr lang="vi-VN" sz="8000" b="1">
                <a:latin typeface="Arial" panose="020B0604020202020204" pitchFamily="34" charset="0"/>
                <a:cs typeface="Arial" panose="020B0604020202020204" pitchFamily="34" charset="0"/>
              </a:rPr>
              <a:t>Kìa </a:t>
            </a:r>
            <a:r>
              <a:rPr lang="vi-VN" sz="8000" b="1" dirty="0">
                <a:latin typeface="Arial" panose="020B0604020202020204" pitchFamily="34" charset="0"/>
                <a:cs typeface="Arial" panose="020B0604020202020204" pitchFamily="34" charset="0"/>
              </a:rPr>
              <a:t>trông bầu trời cao cao, có ánh sao soi rạng ngời. Nào ta đi, nào ta đi, tìm Hài Nhi sinh cho ta, tìm Hài Nhi đã sinh cho đời.</a:t>
            </a:r>
            <a:r>
              <a:rPr lang="en-US" sz="8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2259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AFC6-7FB4-4B2B-8A82-D15BB3CED0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97CBC4-28AF-4286-A529-A6278E33682E}"/>
              </a:ext>
            </a:extLst>
          </p:cNvPr>
          <p:cNvSpPr>
            <a:spLocks noGrp="1"/>
          </p:cNvSpPr>
          <p:nvPr>
            <p:ph idx="1"/>
          </p:nvPr>
        </p:nvSpPr>
        <p:spPr>
          <a:xfrm>
            <a:off x="246490" y="79899"/>
            <a:ext cx="11688418" cy="6097064"/>
          </a:xfrm>
        </p:spPr>
        <p:txBody>
          <a:bodyPr>
            <a:noAutofit/>
          </a:bodyPr>
          <a:lstStyle/>
          <a:p>
            <a:pPr marL="0" indent="0" algn="just">
              <a:buNone/>
            </a:pPr>
            <a:r>
              <a:rPr lang="vi-VN" sz="6000" b="1" dirty="0"/>
              <a:t>3. Người mang vương quyền trên vai đến trần ai mang ơn thái hoà. Muôn nhà luôn năm tháng triền miên hát ca. Kìa trăng sao còn lên ngôi mãi đẹp tươi đức Công Chính người. Chúa Trời trên ngai báu vững bền ngàn năm</a:t>
            </a:r>
            <a:endParaRPr lang="en-US" sz="6000" b="1" dirty="0"/>
          </a:p>
          <a:p>
            <a:pPr marL="0" indent="0" algn="just">
              <a:buNone/>
            </a:pPr>
            <a:br>
              <a:rPr lang="vi-VN" sz="6000" b="1" dirty="0"/>
            </a:br>
            <a:endParaRPr lang="en-US" sz="6000" b="1" dirty="0"/>
          </a:p>
        </p:txBody>
      </p:sp>
    </p:spTree>
    <p:extLst>
      <p:ext uri="{BB962C8B-B14F-4D97-AF65-F5344CB8AC3E}">
        <p14:creationId xmlns:p14="http://schemas.microsoft.com/office/powerpoint/2010/main" val="148341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A3948-4269-4187-A6D8-E6451E47A520}"/>
              </a:ext>
            </a:extLst>
          </p:cNvPr>
          <p:cNvSpPr>
            <a:spLocks noGrp="1"/>
          </p:cNvSpPr>
          <p:nvPr>
            <p:ph type="title"/>
          </p:nvPr>
        </p:nvSpPr>
        <p:spPr>
          <a:xfrm>
            <a:off x="838200" y="-8201"/>
            <a:ext cx="10515600" cy="453474"/>
          </a:xfrm>
        </p:spPr>
        <p:txBody>
          <a:bodyPr>
            <a:normAutofit/>
          </a:bodyPr>
          <a:lstStyle/>
          <a:p>
            <a:pPr algn="ctr"/>
            <a:r>
              <a:rPr lang="en-US" sz="2400" b="1">
                <a:latin typeface="Arial" panose="020B0604020202020204" pitchFamily="34" charset="0"/>
                <a:cs typeface="Arial" panose="020B0604020202020204" pitchFamily="34" charset="0"/>
              </a:rPr>
              <a:t>LỄ HIỂN LINH</a:t>
            </a:r>
            <a:endParaRPr lang="en-US"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961AB8F-E5C7-4BA3-9BF6-30FD888F4BB9}"/>
              </a:ext>
            </a:extLst>
          </p:cNvPr>
          <p:cNvSpPr>
            <a:spLocks noGrp="1"/>
          </p:cNvSpPr>
          <p:nvPr>
            <p:ph idx="1"/>
          </p:nvPr>
        </p:nvSpPr>
        <p:spPr>
          <a:xfrm>
            <a:off x="357808" y="319596"/>
            <a:ext cx="11497587" cy="6409677"/>
          </a:xfrm>
        </p:spPr>
        <p:txBody>
          <a:bodyPr>
            <a:noAutofit/>
          </a:bodyPr>
          <a:lstStyle/>
          <a:p>
            <a:pPr marL="0" indent="0" algn="just">
              <a:buNone/>
            </a:pPr>
            <a:r>
              <a:rPr lang="en-US" sz="8000" b="1">
                <a:latin typeface="Arial" panose="020B0604020202020204" pitchFamily="34" charset="0"/>
                <a:cs typeface="Arial" panose="020B0604020202020204" pitchFamily="34" charset="0"/>
              </a:rPr>
              <a:t>ĐK: </a:t>
            </a:r>
            <a:r>
              <a:rPr lang="vi-VN" sz="8000" b="1">
                <a:latin typeface="Arial" panose="020B0604020202020204" pitchFamily="34" charset="0"/>
                <a:cs typeface="Arial" panose="020B0604020202020204" pitchFamily="34" charset="0"/>
              </a:rPr>
              <a:t>Kìa </a:t>
            </a:r>
            <a:r>
              <a:rPr lang="vi-VN" sz="8000" b="1" dirty="0">
                <a:latin typeface="Arial" panose="020B0604020202020204" pitchFamily="34" charset="0"/>
                <a:cs typeface="Arial" panose="020B0604020202020204" pitchFamily="34" charset="0"/>
              </a:rPr>
              <a:t>trông bầu trời cao cao, có ánh sao soi rạng ngời. Nào ta đi, nào ta đi, tìm Hài Nhi sinh cho ta, tìm Hài Nhi đã sinh cho đời.</a:t>
            </a:r>
            <a:r>
              <a:rPr lang="en-US" sz="8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47385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319</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LỄ HIỂN LINH</vt:lpstr>
      <vt:lpstr>PowerPoint Presentation</vt:lpstr>
      <vt:lpstr>LỄ HIỂN LINH</vt:lpstr>
      <vt:lpstr>PowerPoint Presentation</vt:lpstr>
      <vt:lpstr>LỄ HIỂN LINH</vt:lpstr>
      <vt:lpstr>PowerPoint Presentation</vt:lpstr>
      <vt:lpstr>LỄ HIỂN LINH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lễ : Gương Thánh Gia</dc:title>
  <dc:creator>DO PHUONG</dc:creator>
  <cp:lastModifiedBy>ANHBAO IT</cp:lastModifiedBy>
  <cp:revision>6</cp:revision>
  <dcterms:created xsi:type="dcterms:W3CDTF">2018-12-28T23:41:23Z</dcterms:created>
  <dcterms:modified xsi:type="dcterms:W3CDTF">2024-04-08T15:51:36Z</dcterms:modified>
</cp:coreProperties>
</file>