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jRxNlVzGTnV0LBELGHZpT1cMps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451071"/>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Arial"/>
              <a:buNone/>
            </a:pPr>
            <a:r>
              <a:rPr b="1" lang="vi-VN" sz="2000">
                <a:latin typeface="Arial"/>
                <a:ea typeface="Arial"/>
                <a:cs typeface="Arial"/>
                <a:sym typeface="Arial"/>
              </a:rPr>
              <a:t>LỄ VẬT GIAO HÒA</a:t>
            </a:r>
            <a:endParaRPr b="1" sz="2000">
              <a:latin typeface="Arial"/>
              <a:ea typeface="Arial"/>
              <a:cs typeface="Arial"/>
              <a:sym typeface="Arial"/>
            </a:endParaRPr>
          </a:p>
        </p:txBody>
      </p:sp>
      <p:sp>
        <p:nvSpPr>
          <p:cNvPr id="85" name="Google Shape;85;p1"/>
          <p:cNvSpPr txBox="1"/>
          <p:nvPr>
            <p:ph idx="1" type="body"/>
          </p:nvPr>
        </p:nvSpPr>
        <p:spPr>
          <a:xfrm>
            <a:off x="329937" y="506027"/>
            <a:ext cx="11491275" cy="567093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8000"/>
              <a:buNone/>
            </a:pPr>
            <a:r>
              <a:rPr b="1" lang="vi-VN" sz="8000"/>
              <a:t>1. Kính tiến lên Cha nhân từ trọn niềm vui bao ước mơ. Đây lễ hy sinh toàn thiêu đẹp như lễ dâng ban chiều.</a:t>
            </a:r>
            <a:endParaRPr b="1"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358218" y="515955"/>
            <a:ext cx="11491275" cy="58118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7000"/>
              <a:buNone/>
            </a:pPr>
            <a:r>
              <a:rPr b="1" lang="vi-VN" sz="7000"/>
              <a:t>ĐK: Này lễ vật giao hòa, này lễ vật vô giá đoàn con dâng Chúa từ nhân. Này lễ vật toàn thiêu, tha thiết con nguyện cầu xin Thiên Chúa thứ tha lỗi lầm. </a:t>
            </a:r>
            <a:endParaRPr b="1" sz="7000"/>
          </a:p>
        </p:txBody>
      </p:sp>
      <p:sp>
        <p:nvSpPr>
          <p:cNvPr id="91" name="Google Shape;91;p2"/>
          <p:cNvSpPr txBox="1"/>
          <p:nvPr>
            <p:ph type="title"/>
          </p:nvPr>
        </p:nvSpPr>
        <p:spPr>
          <a:xfrm>
            <a:off x="838200" y="-451071"/>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000"/>
              <a:buFont typeface="Arial"/>
              <a:buNone/>
            </a:pPr>
            <a:r>
              <a:rPr b="1" lang="vi-VN" sz="2000">
                <a:latin typeface="Arial"/>
                <a:ea typeface="Arial"/>
                <a:cs typeface="Arial"/>
                <a:sym typeface="Arial"/>
              </a:rPr>
              <a:t>LỄ VẬT GIAO HÒA</a:t>
            </a:r>
            <a:endParaRPr b="1"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320511" y="382880"/>
            <a:ext cx="11547836" cy="6858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8000"/>
              <a:buNone/>
            </a:pPr>
            <a:r>
              <a:rPr b="1" lang="vi-VN" sz="8000"/>
              <a:t>2. Kính tiến lên Cha cuộc đời, nhiều gian lao bao đắng cay. Nước mắt tuôn rơi tràn mi, nguyện nâng đỡ con đêm ngày. </a:t>
            </a:r>
            <a:endParaRPr b="1" sz="8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 type="body"/>
          </p:nvPr>
        </p:nvSpPr>
        <p:spPr>
          <a:xfrm>
            <a:off x="358218" y="515955"/>
            <a:ext cx="11491275" cy="58118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7000"/>
              <a:buNone/>
            </a:pPr>
            <a:r>
              <a:rPr b="1" lang="vi-VN" sz="7000"/>
              <a:t>ĐK: Này lễ vật giao hòa, này lễ vật vô giá đoàn con dâng Chúa từ nhân. Này lễ vật toàn thiêu, tha thiết con nguyện cầu xin Thiên Chúa thứ tha lỗi lầm. </a:t>
            </a:r>
            <a:endParaRPr b="1" sz="7000"/>
          </a:p>
        </p:txBody>
      </p:sp>
      <p:sp>
        <p:nvSpPr>
          <p:cNvPr id="103" name="Google Shape;103;p4"/>
          <p:cNvSpPr txBox="1"/>
          <p:nvPr>
            <p:ph type="title"/>
          </p:nvPr>
        </p:nvSpPr>
        <p:spPr>
          <a:xfrm>
            <a:off x="838200" y="-451071"/>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000"/>
              <a:buFont typeface="Arial"/>
              <a:buNone/>
            </a:pPr>
            <a:r>
              <a:rPr b="1" lang="vi-VN" sz="2000">
                <a:latin typeface="Arial"/>
                <a:ea typeface="Arial"/>
                <a:cs typeface="Arial"/>
                <a:sym typeface="Arial"/>
              </a:rPr>
              <a:t>LỄ VẬT GIAO HÒA</a:t>
            </a:r>
            <a:endParaRPr b="1"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9" name="Google Shape;109;p5"/>
          <p:cNvSpPr txBox="1"/>
          <p:nvPr>
            <p:ph idx="1" type="body"/>
          </p:nvPr>
        </p:nvSpPr>
        <p:spPr>
          <a:xfrm>
            <a:off x="0" y="84843"/>
            <a:ext cx="12192000" cy="6858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8000"/>
              <a:buNone/>
            </a:pPr>
            <a:r>
              <a:rPr b="1" lang="vi-VN" sz="8000"/>
              <a:t>3. Tiếng hát con dâng cao vời tựa làn hương thơm ngát bay. Dâng tiến lên Cha cực linh nguyện ban xuống ơn an bình.</a:t>
            </a:r>
            <a:endParaRPr b="1" sz="8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idx="1" type="body"/>
          </p:nvPr>
        </p:nvSpPr>
        <p:spPr>
          <a:xfrm>
            <a:off x="358218" y="515955"/>
            <a:ext cx="11491275" cy="58118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7000"/>
              <a:buNone/>
            </a:pPr>
            <a:r>
              <a:rPr b="1" lang="vi-VN" sz="7000"/>
              <a:t>ĐK: Này lễ vật giao hòa, này lễ vật vô giá đoàn con dâng Chúa từ nhân. Này lễ vật toàn thiêu, tha thiết con nguyện cầu xin Thiên Chúa thứ tha lỗi lầm. </a:t>
            </a:r>
            <a:endParaRPr b="1" sz="7000"/>
          </a:p>
        </p:txBody>
      </p:sp>
      <p:sp>
        <p:nvSpPr>
          <p:cNvPr id="115" name="Google Shape;115;p6"/>
          <p:cNvSpPr txBox="1"/>
          <p:nvPr>
            <p:ph type="title"/>
          </p:nvPr>
        </p:nvSpPr>
        <p:spPr>
          <a:xfrm>
            <a:off x="838200" y="-451071"/>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000"/>
              <a:buFont typeface="Arial"/>
              <a:buNone/>
            </a:pPr>
            <a:r>
              <a:rPr b="1" lang="vi-VN" sz="2000">
                <a:latin typeface="Arial"/>
                <a:ea typeface="Arial"/>
                <a:cs typeface="Arial"/>
                <a:sym typeface="Arial"/>
              </a:rPr>
              <a:t>LỄ VẬT GIAO HÒA</a:t>
            </a:r>
            <a:endParaRPr b="1" sz="2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2018-10-27T08:36:55Z</dcterms:created>
  <dc:creator>DO PHUONG</dc:creator>
</cp:coreProperties>
</file>