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7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1BEE-01E6-4BA3-BC6B-525868FE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3" y="0"/>
            <a:ext cx="16200596" cy="599282"/>
          </a:xfrm>
        </p:spPr>
        <p:txBody>
          <a:bodyPr/>
          <a:lstStyle/>
          <a:p>
            <a:r>
              <a:rPr lang="en-US" sz="3000" b="1"/>
              <a:t>LỄ DÂNG TUỔI TH</a:t>
            </a:r>
            <a:r>
              <a:rPr lang="vi-VN" sz="3000" b="1"/>
              <a:t>Ơ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CB25-03CB-4EF1-8237-94AE1A89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218281"/>
            <a:ext cx="17983200" cy="96012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700" b="1" dirty="0"/>
              <a:t>1. </a:t>
            </a:r>
            <a:r>
              <a:rPr lang="en-US" sz="11700" b="1" dirty="0" err="1"/>
              <a:t>Với</a:t>
            </a:r>
            <a:r>
              <a:rPr lang="en-US" sz="11700" b="1" dirty="0"/>
              <a:t> </a:t>
            </a:r>
            <a:r>
              <a:rPr lang="en-US" sz="11700" b="1" dirty="0" err="1"/>
              <a:t>lúa</a:t>
            </a:r>
            <a:r>
              <a:rPr lang="en-US" sz="11700" b="1" dirty="0"/>
              <a:t> </a:t>
            </a:r>
            <a:r>
              <a:rPr lang="en-US" sz="11700" b="1" dirty="0" err="1"/>
              <a:t>miến</a:t>
            </a:r>
            <a:r>
              <a:rPr lang="en-US" sz="11700" b="1" dirty="0"/>
              <a:t> </a:t>
            </a:r>
            <a:r>
              <a:rPr lang="en-US" sz="11700" b="1" dirty="0" err="1"/>
              <a:t>trên</a:t>
            </a:r>
            <a:r>
              <a:rPr lang="en-US" sz="11700" b="1" dirty="0"/>
              <a:t> n</a:t>
            </a:r>
            <a:r>
              <a:rPr lang="vi-VN" sz="11700" b="1" dirty="0"/>
              <a:t>ư</a:t>
            </a:r>
            <a:r>
              <a:rPr lang="en-US" sz="11700" b="1" dirty="0" err="1"/>
              <a:t>ơng</a:t>
            </a:r>
            <a:r>
              <a:rPr lang="en-US" sz="11700" b="1" dirty="0"/>
              <a:t> </a:t>
            </a:r>
            <a:r>
              <a:rPr lang="en-US" sz="11700" b="1" dirty="0" err="1"/>
              <a:t>đồng</a:t>
            </a:r>
            <a:r>
              <a:rPr lang="en-US" sz="11700" b="1" dirty="0"/>
              <a:t>, bao lao </a:t>
            </a:r>
            <a:r>
              <a:rPr lang="en-US" sz="11700" b="1" dirty="0" err="1"/>
              <a:t>công</a:t>
            </a:r>
            <a:r>
              <a:rPr lang="en-US" sz="11700" b="1" dirty="0"/>
              <a:t> cha </a:t>
            </a:r>
            <a:r>
              <a:rPr lang="en-US" sz="11700" b="1" dirty="0" err="1"/>
              <a:t>mẹ</a:t>
            </a:r>
            <a:r>
              <a:rPr lang="en-US" sz="11700" b="1" dirty="0"/>
              <a:t> </a:t>
            </a:r>
            <a:r>
              <a:rPr lang="en-US" sz="11700" b="1" dirty="0" err="1"/>
              <a:t>và</a:t>
            </a:r>
            <a:r>
              <a:rPr lang="en-US" sz="11700" b="1" dirty="0"/>
              <a:t> </a:t>
            </a:r>
            <a:r>
              <a:rPr lang="en-US" sz="11700" b="1" dirty="0" err="1"/>
              <a:t>anh</a:t>
            </a:r>
            <a:r>
              <a:rPr lang="en-US" sz="11700" b="1" dirty="0"/>
              <a:t> </a:t>
            </a:r>
            <a:r>
              <a:rPr lang="en-US" sz="11700" b="1" dirty="0" err="1"/>
              <a:t>em</a:t>
            </a:r>
            <a:r>
              <a:rPr lang="en-US" sz="11700" b="1" dirty="0"/>
              <a:t>. Con </a:t>
            </a:r>
            <a:r>
              <a:rPr lang="en-US" sz="11700" b="1" dirty="0" err="1"/>
              <a:t>không</a:t>
            </a:r>
            <a:r>
              <a:rPr lang="en-US" sz="11700" b="1" dirty="0"/>
              <a:t> </a:t>
            </a:r>
            <a:r>
              <a:rPr lang="en-US" sz="11700" b="1" dirty="0" err="1"/>
              <a:t>có</a:t>
            </a:r>
            <a:r>
              <a:rPr lang="en-US" sz="11700" b="1" dirty="0"/>
              <a:t> </a:t>
            </a:r>
            <a:r>
              <a:rPr lang="en-US" sz="11700" b="1" dirty="0" err="1"/>
              <a:t>gì</a:t>
            </a:r>
            <a:r>
              <a:rPr lang="en-US" sz="11700" b="1" dirty="0"/>
              <a:t> </a:t>
            </a:r>
            <a:r>
              <a:rPr lang="en-US" sz="11700" b="1" dirty="0" err="1"/>
              <a:t>dâng</a:t>
            </a:r>
            <a:r>
              <a:rPr lang="en-US" sz="11700" b="1" dirty="0"/>
              <a:t> </a:t>
            </a:r>
            <a:r>
              <a:rPr lang="en-US" sz="11700" b="1" dirty="0" err="1"/>
              <a:t>Chúa</a:t>
            </a:r>
            <a:r>
              <a:rPr lang="en-US" sz="11700" b="1" dirty="0"/>
              <a:t> </a:t>
            </a:r>
            <a:r>
              <a:rPr lang="en-US" sz="11700" b="1" dirty="0" err="1"/>
              <a:t>đây</a:t>
            </a:r>
            <a:r>
              <a:rPr lang="en-US" sz="11700" b="1" dirty="0"/>
              <a:t> con </a:t>
            </a:r>
            <a:r>
              <a:rPr lang="en-US" sz="11700" b="1" dirty="0" err="1"/>
              <a:t>chỉ</a:t>
            </a:r>
            <a:r>
              <a:rPr lang="en-US" sz="11700" b="1" dirty="0"/>
              <a:t> </a:t>
            </a:r>
            <a:r>
              <a:rPr lang="en-US" sz="11700" b="1" dirty="0" err="1"/>
              <a:t>có</a:t>
            </a:r>
            <a:r>
              <a:rPr lang="en-US" sz="11700" b="1" dirty="0"/>
              <a:t> </a:t>
            </a:r>
            <a:r>
              <a:rPr lang="en-US" sz="11700" b="1" dirty="0" err="1"/>
              <a:t>tấm</a:t>
            </a:r>
            <a:r>
              <a:rPr lang="en-US" sz="11700" b="1" dirty="0"/>
              <a:t> long đ</a:t>
            </a:r>
            <a:r>
              <a:rPr lang="vi-VN" sz="11700" b="1" dirty="0"/>
              <a:t>ơ</a:t>
            </a:r>
            <a:r>
              <a:rPr lang="en-US" sz="11700" b="1" dirty="0"/>
              <a:t>n s</a:t>
            </a:r>
            <a:r>
              <a:rPr lang="vi-VN" sz="11700" b="1" dirty="0"/>
              <a:t>ơ</a:t>
            </a:r>
            <a:r>
              <a:rPr lang="en-US" sz="117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46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F2FE-14B1-4D43-9EAC-A86CA717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D478-8E04-412B-B2F1-E3350C5D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433065"/>
            <a:ext cx="18135600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800" b="1"/>
              <a:t>ĐK</a:t>
            </a:r>
            <a:r>
              <a:rPr lang="en-US" sz="10800" b="1" dirty="0"/>
              <a:t>: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bánh</a:t>
            </a:r>
            <a:r>
              <a:rPr lang="en-US" sz="10800" b="1" dirty="0"/>
              <a:t> r</a:t>
            </a:r>
            <a:r>
              <a:rPr lang="vi-VN" sz="10800" b="1" dirty="0"/>
              <a:t>ư</a:t>
            </a:r>
            <a:r>
              <a:rPr lang="en-US" sz="10800" b="1" dirty="0" err="1"/>
              <a:t>ợu</a:t>
            </a:r>
            <a:r>
              <a:rPr lang="en-US" sz="10800" b="1" dirty="0"/>
              <a:t> </a:t>
            </a:r>
            <a:r>
              <a:rPr lang="en-US" sz="10800" b="1" dirty="0" err="1"/>
              <a:t>thơm</a:t>
            </a:r>
            <a:r>
              <a:rPr lang="en-US" sz="10800" b="1" dirty="0"/>
              <a:t> </a:t>
            </a:r>
            <a:r>
              <a:rPr lang="en-US" sz="10800" b="1" dirty="0" err="1"/>
              <a:t>ngát</a:t>
            </a:r>
            <a:r>
              <a:rPr lang="en-US" sz="10800" b="1" dirty="0"/>
              <a:t>.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mộng</a:t>
            </a:r>
            <a:r>
              <a:rPr lang="en-US" sz="10800" b="1" dirty="0"/>
              <a:t> </a:t>
            </a:r>
            <a:r>
              <a:rPr lang="vi-VN" sz="10800" b="1" dirty="0"/>
              <a:t>ư</a:t>
            </a:r>
            <a:r>
              <a:rPr lang="en-US" sz="10800" b="1" dirty="0" err="1"/>
              <a:t>ớc</a:t>
            </a:r>
            <a:r>
              <a:rPr lang="en-US" sz="10800" b="1" dirty="0"/>
              <a:t> </a:t>
            </a:r>
            <a:r>
              <a:rPr lang="en-US" sz="10800" b="1" dirty="0" err="1"/>
              <a:t>học</a:t>
            </a:r>
            <a:r>
              <a:rPr lang="en-US" sz="10800" b="1" dirty="0"/>
              <a:t> </a:t>
            </a:r>
            <a:r>
              <a:rPr lang="en-US" sz="10800" b="1" dirty="0" err="1"/>
              <a:t>trò</a:t>
            </a:r>
            <a:r>
              <a:rPr lang="en-US" sz="10800" b="1" dirty="0"/>
              <a:t>. </a:t>
            </a:r>
            <a:r>
              <a:rPr lang="en-US" sz="10800" b="1" dirty="0" err="1"/>
              <a:t>Đây</a:t>
            </a:r>
            <a:r>
              <a:rPr lang="en-US" sz="10800" b="1" dirty="0"/>
              <a:t> lao </a:t>
            </a:r>
            <a:r>
              <a:rPr lang="en-US" sz="10800" b="1" dirty="0" err="1"/>
              <a:t>nhọc</a:t>
            </a:r>
            <a:r>
              <a:rPr lang="en-US" sz="10800" b="1" dirty="0"/>
              <a:t> </a:t>
            </a:r>
            <a:r>
              <a:rPr lang="en-US" sz="10800" b="1" dirty="0" err="1"/>
              <a:t>đoàn</a:t>
            </a:r>
            <a:r>
              <a:rPr lang="en-US" sz="10800" b="1" dirty="0"/>
              <a:t> con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Chúa</a:t>
            </a:r>
            <a:r>
              <a:rPr lang="en-US" sz="10800" b="1" dirty="0"/>
              <a:t>. Xin Cha </a:t>
            </a:r>
            <a:r>
              <a:rPr lang="en-US" sz="10800" b="1" dirty="0" err="1"/>
              <a:t>th</a:t>
            </a:r>
            <a:r>
              <a:rPr lang="vi-VN" sz="10800" b="1" dirty="0"/>
              <a:t>ư</a:t>
            </a:r>
            <a:r>
              <a:rPr lang="en-US" sz="10800" b="1" dirty="0" err="1"/>
              <a:t>ơng</a:t>
            </a:r>
            <a:r>
              <a:rPr lang="en-US" sz="10800" b="1" dirty="0"/>
              <a:t> </a:t>
            </a:r>
            <a:r>
              <a:rPr lang="en-US" sz="10800" b="1" dirty="0" err="1"/>
              <a:t>chúc</a:t>
            </a:r>
            <a:r>
              <a:rPr lang="en-US" sz="10800" b="1" dirty="0"/>
              <a:t> </a:t>
            </a:r>
            <a:r>
              <a:rPr lang="en-US" sz="10800" b="1" dirty="0" err="1"/>
              <a:t>lành</a:t>
            </a:r>
            <a:r>
              <a:rPr lang="en-US" sz="10800" b="1" dirty="0"/>
              <a:t> </a:t>
            </a:r>
            <a:r>
              <a:rPr lang="en-US" sz="10800" b="1" dirty="0" err="1"/>
              <a:t>tuổi</a:t>
            </a:r>
            <a:r>
              <a:rPr lang="en-US" sz="10800" b="1" dirty="0"/>
              <a:t> </a:t>
            </a:r>
            <a:r>
              <a:rPr lang="en-US" sz="10800" b="1" dirty="0" err="1"/>
              <a:t>th</a:t>
            </a:r>
            <a:r>
              <a:rPr lang="vi-VN" sz="10800" b="1" dirty="0"/>
              <a:t>ơ</a:t>
            </a:r>
            <a:r>
              <a:rPr lang="en-US" sz="108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DFB361-7FCF-452C-8F58-59F389DB50A9}"/>
              </a:ext>
            </a:extLst>
          </p:cNvPr>
          <p:cNvSpPr txBox="1">
            <a:spLocks/>
          </p:cNvSpPr>
          <p:nvPr/>
        </p:nvSpPr>
        <p:spPr bwMode="auto">
          <a:xfrm>
            <a:off x="1499313" y="0"/>
            <a:ext cx="16200596" cy="5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15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30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344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459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/>
              <a:t>LỄ DÂNG TUỔI TH</a:t>
            </a:r>
            <a:r>
              <a:rPr lang="vi-VN" sz="3000" b="1" kern="0"/>
              <a:t>Ơ</a:t>
            </a:r>
            <a:endParaRPr 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352184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5E75-3B97-4C14-996C-C1BEF504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417-F730-4C24-876B-4A93D15F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823799"/>
            <a:ext cx="18135600" cy="10519682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000" b="1" dirty="0"/>
              <a:t>2. </a:t>
            </a:r>
            <a:r>
              <a:rPr lang="en-US" sz="11000" b="1" dirty="0" err="1"/>
              <a:t>Với</a:t>
            </a:r>
            <a:r>
              <a:rPr lang="en-US" sz="11000" b="1" dirty="0"/>
              <a:t> </a:t>
            </a:r>
            <a:r>
              <a:rPr lang="en-US" sz="11000" b="1" dirty="0" err="1"/>
              <a:t>bánh</a:t>
            </a:r>
            <a:r>
              <a:rPr lang="en-US" sz="11000" b="1" dirty="0"/>
              <a:t> </a:t>
            </a:r>
            <a:r>
              <a:rPr lang="en-US" sz="11000" b="1" dirty="0" err="1"/>
              <a:t>trắng</a:t>
            </a:r>
            <a:r>
              <a:rPr lang="en-US" sz="11000" b="1" dirty="0"/>
              <a:t> </a:t>
            </a:r>
            <a:r>
              <a:rPr lang="en-US" sz="11000" b="1" dirty="0" err="1"/>
              <a:t>trên</a:t>
            </a:r>
            <a:r>
              <a:rPr lang="en-US" sz="11000" b="1" dirty="0"/>
              <a:t> </a:t>
            </a:r>
            <a:r>
              <a:rPr lang="en-US" sz="11000" b="1" dirty="0" err="1"/>
              <a:t>bàn</a:t>
            </a:r>
            <a:r>
              <a:rPr lang="en-US" sz="11000" b="1" dirty="0"/>
              <a:t> </a:t>
            </a:r>
            <a:r>
              <a:rPr lang="en-US" sz="11000" b="1" dirty="0" err="1"/>
              <a:t>thờ</a:t>
            </a:r>
            <a:r>
              <a:rPr lang="en-US" sz="11000" b="1" dirty="0"/>
              <a:t> con </a:t>
            </a:r>
            <a:r>
              <a:rPr lang="en-US" sz="11000" b="1" dirty="0" err="1"/>
              <a:t>dâng</a:t>
            </a:r>
            <a:r>
              <a:rPr lang="en-US" sz="11000" b="1" dirty="0"/>
              <a:t> Cha </a:t>
            </a:r>
            <a:r>
              <a:rPr lang="en-US" sz="11000" b="1" dirty="0" err="1"/>
              <a:t>tuổi</a:t>
            </a:r>
            <a:r>
              <a:rPr lang="en-US" sz="11000" b="1" dirty="0"/>
              <a:t> </a:t>
            </a:r>
            <a:r>
              <a:rPr lang="en-US" sz="11000" b="1" dirty="0" err="1"/>
              <a:t>hồng</a:t>
            </a:r>
            <a:r>
              <a:rPr lang="en-US" sz="11000" b="1" dirty="0"/>
              <a:t> </a:t>
            </a:r>
            <a:r>
              <a:rPr lang="en-US" sz="11000" b="1" dirty="0" err="1"/>
              <a:t>và</a:t>
            </a:r>
            <a:r>
              <a:rPr lang="en-US" sz="11000" b="1" dirty="0"/>
              <a:t> lao </a:t>
            </a:r>
            <a:r>
              <a:rPr lang="en-US" sz="11000" b="1" dirty="0" err="1"/>
              <a:t>công</a:t>
            </a:r>
            <a:r>
              <a:rPr lang="en-US" sz="11000" b="1" dirty="0"/>
              <a:t>. </a:t>
            </a:r>
            <a:r>
              <a:rPr lang="en-US" sz="11000" b="1" dirty="0" err="1"/>
              <a:t>Muôn</a:t>
            </a:r>
            <a:r>
              <a:rPr lang="en-US" sz="11000" b="1" dirty="0"/>
              <a:t> </a:t>
            </a:r>
            <a:r>
              <a:rPr lang="en-US" sz="11000" b="1" dirty="0" err="1"/>
              <a:t>muôn</a:t>
            </a:r>
            <a:r>
              <a:rPr lang="en-US" sz="11000" b="1" dirty="0"/>
              <a:t> </a:t>
            </a:r>
            <a:r>
              <a:rPr lang="en-US" sz="11000" b="1" dirty="0" err="1"/>
              <a:t>tấm</a:t>
            </a:r>
            <a:r>
              <a:rPr lang="en-US" sz="11000" b="1" dirty="0"/>
              <a:t> long </a:t>
            </a:r>
            <a:r>
              <a:rPr lang="en-US" sz="11000" b="1" dirty="0" err="1"/>
              <a:t>dâng</a:t>
            </a:r>
            <a:r>
              <a:rPr lang="en-US" sz="11000" b="1" dirty="0"/>
              <a:t> </a:t>
            </a:r>
            <a:r>
              <a:rPr lang="en-US" sz="11000" b="1" dirty="0" err="1"/>
              <a:t>Chúa</a:t>
            </a:r>
            <a:r>
              <a:rPr lang="en-US" sz="11000" b="1" dirty="0"/>
              <a:t> </a:t>
            </a:r>
            <a:r>
              <a:rPr lang="en-US" sz="11000" b="1" dirty="0" err="1"/>
              <a:t>xin</a:t>
            </a:r>
            <a:r>
              <a:rPr lang="en-US" sz="11000" b="1" dirty="0"/>
              <a:t> </a:t>
            </a:r>
            <a:r>
              <a:rPr lang="en-US" sz="11000" b="1" dirty="0" err="1"/>
              <a:t>th</a:t>
            </a:r>
            <a:r>
              <a:rPr lang="vi-VN" sz="11000" b="1" dirty="0"/>
              <a:t>ư</a:t>
            </a:r>
            <a:r>
              <a:rPr lang="en-US" sz="11000" b="1" dirty="0" err="1"/>
              <a:t>ơng</a:t>
            </a:r>
            <a:r>
              <a:rPr lang="en-US" sz="11000" b="1" dirty="0"/>
              <a:t> </a:t>
            </a:r>
            <a:r>
              <a:rPr lang="en-US" sz="11000" b="1" dirty="0" err="1"/>
              <a:t>nhận</a:t>
            </a:r>
            <a:r>
              <a:rPr lang="en-US" sz="11000" b="1" dirty="0"/>
              <a:t> </a:t>
            </a:r>
            <a:r>
              <a:rPr lang="en-US" sz="11000" b="1" dirty="0" err="1"/>
              <a:t>lấy</a:t>
            </a:r>
            <a:r>
              <a:rPr lang="en-US" sz="11000" b="1" dirty="0"/>
              <a:t> </a:t>
            </a:r>
            <a:r>
              <a:rPr lang="en-US" sz="11000" b="1" dirty="0" err="1"/>
              <a:t>tấm</a:t>
            </a:r>
            <a:r>
              <a:rPr lang="en-US" sz="11000" b="1" dirty="0"/>
              <a:t> </a:t>
            </a:r>
            <a:r>
              <a:rPr lang="en-US" sz="11000" b="1" dirty="0" err="1"/>
              <a:t>lòng</a:t>
            </a:r>
            <a:r>
              <a:rPr lang="en-US" sz="11000" b="1" dirty="0"/>
              <a:t> con </a:t>
            </a:r>
            <a:r>
              <a:rPr lang="en-US" sz="11000" b="1" dirty="0" err="1"/>
              <a:t>thơ</a:t>
            </a:r>
            <a:r>
              <a:rPr lang="en-US" sz="110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5A05C2-A38B-4225-9C21-327E0B3D10C6}"/>
              </a:ext>
            </a:extLst>
          </p:cNvPr>
          <p:cNvSpPr txBox="1">
            <a:spLocks/>
          </p:cNvSpPr>
          <p:nvPr/>
        </p:nvSpPr>
        <p:spPr bwMode="auto">
          <a:xfrm>
            <a:off x="1499313" y="0"/>
            <a:ext cx="16200596" cy="5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15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30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344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459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/>
              <a:t>LỄ DÂNG TUỔI TH</a:t>
            </a:r>
            <a:r>
              <a:rPr lang="vi-VN" sz="3000" b="1" kern="0"/>
              <a:t>Ơ</a:t>
            </a:r>
            <a:endParaRPr 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36966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F2FE-14B1-4D43-9EAC-A86CA717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D478-8E04-412B-B2F1-E3350C5D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433065"/>
            <a:ext cx="18135600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800" b="1"/>
              <a:t>ĐK</a:t>
            </a:r>
            <a:r>
              <a:rPr lang="en-US" sz="10800" b="1" dirty="0"/>
              <a:t>: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bánh</a:t>
            </a:r>
            <a:r>
              <a:rPr lang="en-US" sz="10800" b="1" dirty="0"/>
              <a:t> r</a:t>
            </a:r>
            <a:r>
              <a:rPr lang="vi-VN" sz="10800" b="1" dirty="0"/>
              <a:t>ư</a:t>
            </a:r>
            <a:r>
              <a:rPr lang="en-US" sz="10800" b="1" dirty="0" err="1"/>
              <a:t>ợu</a:t>
            </a:r>
            <a:r>
              <a:rPr lang="en-US" sz="10800" b="1" dirty="0"/>
              <a:t> </a:t>
            </a:r>
            <a:r>
              <a:rPr lang="en-US" sz="10800" b="1" dirty="0" err="1"/>
              <a:t>thơm</a:t>
            </a:r>
            <a:r>
              <a:rPr lang="en-US" sz="10800" b="1" dirty="0"/>
              <a:t> </a:t>
            </a:r>
            <a:r>
              <a:rPr lang="en-US" sz="10800" b="1" dirty="0" err="1"/>
              <a:t>ngát</a:t>
            </a:r>
            <a:r>
              <a:rPr lang="en-US" sz="10800" b="1" dirty="0"/>
              <a:t>.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lên</a:t>
            </a:r>
            <a:r>
              <a:rPr lang="en-US" sz="10800" b="1" dirty="0"/>
              <a:t> Cha </a:t>
            </a:r>
            <a:r>
              <a:rPr lang="en-US" sz="10800" b="1" dirty="0" err="1"/>
              <a:t>mộng</a:t>
            </a:r>
            <a:r>
              <a:rPr lang="en-US" sz="10800" b="1" dirty="0"/>
              <a:t> </a:t>
            </a:r>
            <a:r>
              <a:rPr lang="vi-VN" sz="10800" b="1" dirty="0"/>
              <a:t>ư</a:t>
            </a:r>
            <a:r>
              <a:rPr lang="en-US" sz="10800" b="1" dirty="0" err="1"/>
              <a:t>ớc</a:t>
            </a:r>
            <a:r>
              <a:rPr lang="en-US" sz="10800" b="1" dirty="0"/>
              <a:t> </a:t>
            </a:r>
            <a:r>
              <a:rPr lang="en-US" sz="10800" b="1" dirty="0" err="1"/>
              <a:t>học</a:t>
            </a:r>
            <a:r>
              <a:rPr lang="en-US" sz="10800" b="1" dirty="0"/>
              <a:t> </a:t>
            </a:r>
            <a:r>
              <a:rPr lang="en-US" sz="10800" b="1" dirty="0" err="1"/>
              <a:t>trò</a:t>
            </a:r>
            <a:r>
              <a:rPr lang="en-US" sz="10800" b="1" dirty="0"/>
              <a:t>. </a:t>
            </a:r>
            <a:r>
              <a:rPr lang="en-US" sz="10800" b="1" dirty="0" err="1"/>
              <a:t>Đây</a:t>
            </a:r>
            <a:r>
              <a:rPr lang="en-US" sz="10800" b="1" dirty="0"/>
              <a:t> lao </a:t>
            </a:r>
            <a:r>
              <a:rPr lang="en-US" sz="10800" b="1" dirty="0" err="1"/>
              <a:t>nhọc</a:t>
            </a:r>
            <a:r>
              <a:rPr lang="en-US" sz="10800" b="1" dirty="0"/>
              <a:t> </a:t>
            </a:r>
            <a:r>
              <a:rPr lang="en-US" sz="10800" b="1" dirty="0" err="1"/>
              <a:t>đoàn</a:t>
            </a:r>
            <a:r>
              <a:rPr lang="en-US" sz="10800" b="1" dirty="0"/>
              <a:t> con </a:t>
            </a:r>
            <a:r>
              <a:rPr lang="en-US" sz="10800" b="1" dirty="0" err="1"/>
              <a:t>dâng</a:t>
            </a:r>
            <a:r>
              <a:rPr lang="en-US" sz="10800" b="1" dirty="0"/>
              <a:t> </a:t>
            </a:r>
            <a:r>
              <a:rPr lang="en-US" sz="10800" b="1" dirty="0" err="1"/>
              <a:t>Chúa</a:t>
            </a:r>
            <a:r>
              <a:rPr lang="en-US" sz="10800" b="1" dirty="0"/>
              <a:t>. Xin Cha </a:t>
            </a:r>
            <a:r>
              <a:rPr lang="en-US" sz="10800" b="1" dirty="0" err="1"/>
              <a:t>th</a:t>
            </a:r>
            <a:r>
              <a:rPr lang="vi-VN" sz="10800" b="1" dirty="0"/>
              <a:t>ư</a:t>
            </a:r>
            <a:r>
              <a:rPr lang="en-US" sz="10800" b="1" dirty="0" err="1"/>
              <a:t>ơng</a:t>
            </a:r>
            <a:r>
              <a:rPr lang="en-US" sz="10800" b="1" dirty="0"/>
              <a:t> </a:t>
            </a:r>
            <a:r>
              <a:rPr lang="en-US" sz="10800" b="1" dirty="0" err="1"/>
              <a:t>chúc</a:t>
            </a:r>
            <a:r>
              <a:rPr lang="en-US" sz="10800" b="1" dirty="0"/>
              <a:t> </a:t>
            </a:r>
            <a:r>
              <a:rPr lang="en-US" sz="10800" b="1" dirty="0" err="1"/>
              <a:t>lành</a:t>
            </a:r>
            <a:r>
              <a:rPr lang="en-US" sz="10800" b="1" dirty="0"/>
              <a:t> </a:t>
            </a:r>
            <a:r>
              <a:rPr lang="en-US" sz="10800" b="1" dirty="0" err="1"/>
              <a:t>tuổi</a:t>
            </a:r>
            <a:r>
              <a:rPr lang="en-US" sz="10800" b="1" dirty="0"/>
              <a:t> </a:t>
            </a:r>
            <a:r>
              <a:rPr lang="en-US" sz="10800" b="1" dirty="0" err="1"/>
              <a:t>th</a:t>
            </a:r>
            <a:r>
              <a:rPr lang="vi-VN" sz="10800" b="1" dirty="0"/>
              <a:t>ơ</a:t>
            </a:r>
            <a:r>
              <a:rPr lang="en-US" sz="10800" b="1" dirty="0"/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DFB361-7FCF-452C-8F58-59F389DB50A9}"/>
              </a:ext>
            </a:extLst>
          </p:cNvPr>
          <p:cNvSpPr txBox="1">
            <a:spLocks/>
          </p:cNvSpPr>
          <p:nvPr/>
        </p:nvSpPr>
        <p:spPr bwMode="auto">
          <a:xfrm>
            <a:off x="1499313" y="0"/>
            <a:ext cx="16200596" cy="59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5968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15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30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344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459" algn="ctr" defTabSz="1447530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/>
              <a:t>LỄ DÂNG TUỔI TH</a:t>
            </a:r>
            <a:r>
              <a:rPr lang="vi-VN" sz="3000" b="1" kern="0"/>
              <a:t>Ơ</a:t>
            </a:r>
            <a:endParaRPr 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10054877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172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LỄ DÂNG TUỔI THƠ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166</cp:revision>
  <dcterms:created xsi:type="dcterms:W3CDTF">2011-08-20T01:52:59Z</dcterms:created>
  <dcterms:modified xsi:type="dcterms:W3CDTF">2024-04-08T16:01:07Z</dcterms:modified>
</cp:coreProperties>
</file>