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5" r:id="rId5"/>
    <p:sldId id="266" r:id="rId6"/>
    <p:sldId id="261" r:id="rId7"/>
    <p:sldId id="267" r:id="rId8"/>
    <p:sldId id="268" r:id="rId9"/>
    <p:sldId id="264" r:id="rId10"/>
    <p:sldId id="269" r:id="rId11"/>
    <p:sldId id="270" r:id="rId1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431977"/>
            <a:ext cx="18000662" cy="9616104"/>
          </a:xfrm>
        </p:spPr>
        <p:txBody>
          <a:bodyPr/>
          <a:lstStyle/>
          <a:p>
            <a:pPr marL="0" indent="0" algn="just">
              <a:buNone/>
            </a:pPr>
            <a:r>
              <a:rPr lang="vi-VN" sz="11000" b="1" dirty="0"/>
              <a:t>ĐK. Linh hồn tôi tung hô Chúa, tung hô Chúa (i-a). Thần trí tôi mừng vui vời vợi trong Đấng cứu chuộc tôi. Chúa đã dủ thương đoái nhìn phận hèn tôi tớ.</a:t>
            </a:r>
            <a:endParaRPr lang="en-US" altLang="en-US" sz="110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2600" b="1"/>
              <a:t>LINH HỒN TÔI</a:t>
            </a:r>
            <a:endParaRPr lang="en-US" altLang="en-US" sz="2600" b="1" dirty="0"/>
          </a:p>
        </p:txBody>
      </p:sp>
    </p:spTree>
    <p:extLst>
      <p:ext uri="{BB962C8B-B14F-4D97-AF65-F5344CB8AC3E}">
        <p14:creationId xmlns:p14="http://schemas.microsoft.com/office/powerpoint/2010/main" val="31392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431977"/>
            <a:ext cx="18000662" cy="9616104"/>
          </a:xfrm>
        </p:spPr>
        <p:txBody>
          <a:bodyPr/>
          <a:lstStyle/>
          <a:p>
            <a:pPr marL="0" indent="0" algn="just">
              <a:buNone/>
            </a:pPr>
            <a:r>
              <a:rPr lang="vi-VN" sz="11000" b="1" dirty="0"/>
              <a:t>ĐK. Linh hồn tôi tung hô Chúa, tung hô Chúa (i-a). Thần trí tôi mừng vui vời vợi trong Đấng cứu chuộc tôi. Chúa đã dủ thương đoái nhìn phận hèn tôi tớ.</a:t>
            </a:r>
            <a:endParaRPr lang="en-US" altLang="en-US" sz="110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2600" b="1"/>
              <a:t>LINH HỒN TÔI</a:t>
            </a:r>
            <a:endParaRPr lang="en-US" altLang="en-US" sz="2600" b="1" dirty="0"/>
          </a:p>
        </p:txBody>
      </p:sp>
    </p:spTree>
    <p:extLst>
      <p:ext uri="{BB962C8B-B14F-4D97-AF65-F5344CB8AC3E}">
        <p14:creationId xmlns:p14="http://schemas.microsoft.com/office/powerpoint/2010/main" val="416348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66750" y="751681"/>
            <a:ext cx="18000662" cy="9616104"/>
          </a:xfrm>
        </p:spPr>
        <p:txBody>
          <a:bodyPr/>
          <a:lstStyle/>
          <a:p>
            <a:pPr marL="0" indent="0" algn="just">
              <a:buNone/>
            </a:pPr>
            <a:r>
              <a:rPr lang="vi-VN" sz="11800" b="1" dirty="0"/>
              <a:t>Vì vậy đến muôn đời sẽ khen tôi đầy ơn, sẽ khen tôi đầy phúc, sẽ khen tôi muôn đời đến muôn đời, đến muôn đời.</a:t>
            </a:r>
            <a:endParaRPr lang="en-US" altLang="en-US" sz="118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2597478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66750" y="751681"/>
            <a:ext cx="18000662" cy="9616104"/>
          </a:xfrm>
        </p:spPr>
        <p:txBody>
          <a:bodyPr/>
          <a:lstStyle/>
          <a:p>
            <a:pPr marL="0" indent="0" algn="just">
              <a:buNone/>
            </a:pPr>
            <a:r>
              <a:rPr lang="vi-VN" sz="11800" b="1" dirty="0"/>
              <a:t>Vì vậy đến muôn đời sẽ khen tôi đầy ơn, sẽ khen tôi đầy phúc, sẽ khen tôi muôn đời đến muôn đời, đến muôn đời.</a:t>
            </a:r>
            <a:endParaRPr lang="en-US" altLang="en-US" sz="118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306461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523081"/>
            <a:ext cx="18000662" cy="9616104"/>
          </a:xfrm>
        </p:spPr>
        <p:txBody>
          <a:bodyPr/>
          <a:lstStyle/>
          <a:p>
            <a:pPr marL="0" indent="0" algn="just">
              <a:buNone/>
            </a:pPr>
            <a:r>
              <a:rPr lang="vi-VN" sz="10000" b="1" dirty="0"/>
              <a:t>1. Đấng toàn năng đã làm cho tôi những việc cao trọng, danh Người là </a:t>
            </a:r>
            <a:r>
              <a:rPr lang="en-US" sz="10000" b="1" dirty="0"/>
              <a:t>T</a:t>
            </a:r>
            <a:r>
              <a:rPr lang="vi-VN" sz="10000" b="1" dirty="0"/>
              <a:t>hánh. Lượng từ ái trải qua từ đời nọ đến đời kia, hằng bao bọc những ai kính sợ Người.</a:t>
            </a:r>
            <a:endParaRPr lang="en-US" altLang="en-US" sz="100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94196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431977"/>
            <a:ext cx="18000662" cy="9616104"/>
          </a:xfrm>
        </p:spPr>
        <p:txBody>
          <a:bodyPr/>
          <a:lstStyle/>
          <a:p>
            <a:pPr marL="0" indent="0" algn="just">
              <a:buNone/>
            </a:pPr>
            <a:r>
              <a:rPr lang="vi-VN" sz="11000" b="1" dirty="0"/>
              <a:t>ĐK. Linh hồn tôi tung hô Chúa, tung hô Chúa (i-a). Thần trí tôi mừng vui vời vợi trong Đấng cứu chuộc tôi. Chúa đã dủ thương đoái nhìn phận hèn tôi tớ.</a:t>
            </a:r>
            <a:endParaRPr lang="en-US" altLang="en-US" sz="110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2600" b="1"/>
              <a:t>LINH HỒN TÔI</a:t>
            </a:r>
            <a:endParaRPr lang="en-US" altLang="en-US" sz="2600" b="1" dirty="0"/>
          </a:p>
        </p:txBody>
      </p:sp>
    </p:spTree>
    <p:extLst>
      <p:ext uri="{BB962C8B-B14F-4D97-AF65-F5344CB8AC3E}">
        <p14:creationId xmlns:p14="http://schemas.microsoft.com/office/powerpoint/2010/main" val="2048119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66750" y="751681"/>
            <a:ext cx="18000662" cy="9616104"/>
          </a:xfrm>
        </p:spPr>
        <p:txBody>
          <a:bodyPr/>
          <a:lstStyle/>
          <a:p>
            <a:pPr marL="0" indent="0" algn="just">
              <a:buNone/>
            </a:pPr>
            <a:r>
              <a:rPr lang="vi-VN" sz="11800" b="1" dirty="0"/>
              <a:t>Vì vậy đến muôn đời sẽ khen tôi đầy ơn, sẽ khen tôi đầy phúc, sẽ khen tôi muôn đời đến muôn đời, đến muôn đời.</a:t>
            </a:r>
            <a:endParaRPr lang="en-US" altLang="en-US" sz="118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3900566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812977"/>
            <a:ext cx="18000662" cy="9616104"/>
          </a:xfrm>
        </p:spPr>
        <p:txBody>
          <a:bodyPr/>
          <a:lstStyle/>
          <a:p>
            <a:pPr marL="0" indent="0" algn="just">
              <a:buNone/>
            </a:pPr>
            <a:r>
              <a:rPr lang="vi-VN" sz="9400" b="1" dirty="0"/>
              <a:t>2. Chúa biểu dương sức mạnh oai phong tiêu diệt tơi bời những phường tự đắc. Bọn quyền quí tự kiêu Người triệt hạ khỏi tòa cao và nâng dậy những ai ở khiêm nhường.</a:t>
            </a:r>
            <a:endParaRPr lang="en-US" altLang="en-US" sz="94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205290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431977"/>
            <a:ext cx="18000662" cy="9616104"/>
          </a:xfrm>
        </p:spPr>
        <p:txBody>
          <a:bodyPr/>
          <a:lstStyle/>
          <a:p>
            <a:pPr marL="0" indent="0" algn="just">
              <a:buNone/>
            </a:pPr>
            <a:r>
              <a:rPr lang="vi-VN" sz="11000" b="1" dirty="0"/>
              <a:t>ĐK. Linh hồn tôi tung hô Chúa, tung hô Chúa (i-a). Thần trí tôi mừng vui vời vợi trong Đấng cứu chuộc tôi. Chúa đã dủ thương đoái nhìn phận hèn tôi tớ.</a:t>
            </a:r>
            <a:endParaRPr lang="en-US" altLang="en-US" sz="110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2600" b="1"/>
              <a:t>LINH HỒN TÔI</a:t>
            </a:r>
            <a:endParaRPr lang="en-US" altLang="en-US" sz="2600" b="1" dirty="0"/>
          </a:p>
        </p:txBody>
      </p:sp>
    </p:spTree>
    <p:extLst>
      <p:ext uri="{BB962C8B-B14F-4D97-AF65-F5344CB8AC3E}">
        <p14:creationId xmlns:p14="http://schemas.microsoft.com/office/powerpoint/2010/main" val="169348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666750" y="751681"/>
            <a:ext cx="18000662" cy="9616104"/>
          </a:xfrm>
        </p:spPr>
        <p:txBody>
          <a:bodyPr/>
          <a:lstStyle/>
          <a:p>
            <a:pPr marL="0" indent="0" algn="just">
              <a:buNone/>
            </a:pPr>
            <a:r>
              <a:rPr lang="vi-VN" sz="11800" b="1" dirty="0"/>
              <a:t>Vì vậy đến muôn đời sẽ khen tôi đầy ơn, sẽ khen tôi đầy phúc, sẽ khen tôi muôn đời đến muôn đời, đến muôn đời.</a:t>
            </a:r>
            <a:endParaRPr lang="en-US" altLang="en-US" sz="118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214098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599282" y="508177"/>
            <a:ext cx="18000662" cy="9616104"/>
          </a:xfrm>
        </p:spPr>
        <p:txBody>
          <a:bodyPr/>
          <a:lstStyle/>
          <a:p>
            <a:pPr marL="0" indent="0" algn="just">
              <a:buNone/>
            </a:pPr>
            <a:r>
              <a:rPr lang="vi-VN" sz="10400" b="1" dirty="0"/>
              <a:t>3. Lũ giàu sang đuổi về tay không, những người thanh bần ban đầy hồng phúc. Người đã nhớ lời xưa mà độ trì Ít-ra-en, cùng tổ phụ Áp-ram với miêu duệ.</a:t>
            </a:r>
            <a:endParaRPr lang="en-US" altLang="en-US" sz="10400" b="1" dirty="0"/>
          </a:p>
        </p:txBody>
      </p:sp>
      <p:sp>
        <p:nvSpPr>
          <p:cNvPr id="12291" name="Title 1"/>
          <p:cNvSpPr>
            <a:spLocks noGrp="1"/>
          </p:cNvSpPr>
          <p:nvPr>
            <p:ph type="title"/>
          </p:nvPr>
        </p:nvSpPr>
        <p:spPr>
          <a:xfrm>
            <a:off x="3270734" y="157207"/>
            <a:ext cx="12657763" cy="213474"/>
          </a:xfrm>
        </p:spPr>
        <p:txBody>
          <a:bodyPr>
            <a:noAutofit/>
          </a:bodyPr>
          <a:lstStyle/>
          <a:p>
            <a:r>
              <a:rPr lang="en-US" altLang="en-US" sz="3000" b="1" dirty="0" err="1"/>
              <a:t>Linh</a:t>
            </a:r>
            <a:r>
              <a:rPr lang="en-US" altLang="en-US" sz="3000" b="1" dirty="0"/>
              <a:t> </a:t>
            </a:r>
            <a:r>
              <a:rPr lang="en-US" altLang="en-US" sz="3000" b="1" dirty="0" err="1"/>
              <a:t>Hồn</a:t>
            </a:r>
            <a:r>
              <a:rPr lang="en-US" altLang="en-US" sz="3000" b="1" dirty="0"/>
              <a:t> </a:t>
            </a:r>
            <a:r>
              <a:rPr lang="en-US" altLang="en-US" sz="3000" b="1" dirty="0" err="1"/>
              <a:t>Tôi</a:t>
            </a:r>
            <a:endParaRPr lang="en-US" altLang="en-US" sz="3000" b="1" dirty="0"/>
          </a:p>
        </p:txBody>
      </p:sp>
    </p:spTree>
    <p:extLst>
      <p:ext uri="{BB962C8B-B14F-4D97-AF65-F5344CB8AC3E}">
        <p14:creationId xmlns:p14="http://schemas.microsoft.com/office/powerpoint/2010/main" val="272471064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TotalTime>
  <Words>425</Words>
  <Application>Microsoft Office PowerPoint</Application>
  <PresentationFormat>Custom</PresentationFormat>
  <Paragraphs>22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Default Design</vt:lpstr>
      <vt:lpstr>LINH HỒN TÔI</vt:lpstr>
      <vt:lpstr>Linh Hồn Tôi</vt:lpstr>
      <vt:lpstr>Linh Hồn Tôi</vt:lpstr>
      <vt:lpstr>LINH HỒN TÔI</vt:lpstr>
      <vt:lpstr>Linh Hồn Tôi</vt:lpstr>
      <vt:lpstr>Linh Hồn Tôi</vt:lpstr>
      <vt:lpstr>LINH HỒN TÔI</vt:lpstr>
      <vt:lpstr>Linh Hồn Tôi</vt:lpstr>
      <vt:lpstr>Linh Hồn Tôi</vt:lpstr>
      <vt:lpstr>LINH HỒN TÔI</vt:lpstr>
      <vt:lpstr>Linh Hồn Tôi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174</cp:revision>
  <dcterms:created xsi:type="dcterms:W3CDTF">2011-08-20T01:52:59Z</dcterms:created>
  <dcterms:modified xsi:type="dcterms:W3CDTF">2024-04-08T16:02:40Z</dcterms:modified>
</cp:coreProperties>
</file>