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103" d="100"/>
          <a:sy n="103" d="100"/>
        </p:scale>
        <p:origin x="15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0F3F-B95D-4862-A63E-57D669E14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1935C6-8E00-44B2-B304-2013E40EB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61101-D13C-4C8A-B468-5809788C3151}"/>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5" name="Footer Placeholder 4">
            <a:extLst>
              <a:ext uri="{FF2B5EF4-FFF2-40B4-BE49-F238E27FC236}">
                <a16:creationId xmlns:a16="http://schemas.microsoft.com/office/drawing/2014/main" id="{BC722C17-F158-4986-B766-21FEBC03F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5AD93-CEC7-4432-95F8-340B8672B111}"/>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61989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A73B-30E4-45F2-976E-3B49249289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3BB1E0-FD2D-4FB7-A506-8671B6D4B2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DD1AC-ED60-4647-AABC-50BA046195EC}"/>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5" name="Footer Placeholder 4">
            <a:extLst>
              <a:ext uri="{FF2B5EF4-FFF2-40B4-BE49-F238E27FC236}">
                <a16:creationId xmlns:a16="http://schemas.microsoft.com/office/drawing/2014/main" id="{EF19A860-DD60-40F8-BF1D-9B198C321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37974-401F-4E94-99FD-9E2CEE611D7D}"/>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352180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747BF-BCAE-40A8-9DFA-AD338027C5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74167B-41DC-482D-AB52-C90E310B7A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455F1-8C3A-4999-B6BE-885D0A3CC0FF}"/>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5" name="Footer Placeholder 4">
            <a:extLst>
              <a:ext uri="{FF2B5EF4-FFF2-40B4-BE49-F238E27FC236}">
                <a16:creationId xmlns:a16="http://schemas.microsoft.com/office/drawing/2014/main" id="{D7FE1B6B-2052-4BC5-BD47-FB66D845E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4EE08-BB77-4B53-8AEF-4F03862FF04A}"/>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57829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FD42-7F2D-4686-A50E-653684CE6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04F4C-71D5-4BE3-B78A-3C30B6F8C1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CA80A-2408-4FD9-ADFF-19278A921DAD}"/>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5" name="Footer Placeholder 4">
            <a:extLst>
              <a:ext uri="{FF2B5EF4-FFF2-40B4-BE49-F238E27FC236}">
                <a16:creationId xmlns:a16="http://schemas.microsoft.com/office/drawing/2014/main" id="{2C489B07-A325-4555-8D96-7DCB9B1B5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A35DC-A3F6-4A6F-88B4-A89B9A2BBF2D}"/>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31640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CF75-D3EF-4724-B063-12CB0028B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AA98F2-B6A9-4254-8E7E-6519010C2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6F581C-E315-4FF2-8B67-1B3B2DF73289}"/>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5" name="Footer Placeholder 4">
            <a:extLst>
              <a:ext uri="{FF2B5EF4-FFF2-40B4-BE49-F238E27FC236}">
                <a16:creationId xmlns:a16="http://schemas.microsoft.com/office/drawing/2014/main" id="{4FB3B963-A866-4BD9-AAE4-1A0AC2BE0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F7C7F-91C8-4F7C-8499-104DEB8326EF}"/>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92456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104-61D2-4033-91EA-8D86DB582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2C0502-4C4B-406B-B92C-C4FEC5BE6F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A6B21-0600-4312-BDAE-C86BFFC022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4151B2-CDEE-4283-ABC0-5B42FCC3CB26}"/>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6" name="Footer Placeholder 5">
            <a:extLst>
              <a:ext uri="{FF2B5EF4-FFF2-40B4-BE49-F238E27FC236}">
                <a16:creationId xmlns:a16="http://schemas.microsoft.com/office/drawing/2014/main" id="{DF178FA8-07C9-4967-8078-A7A0C8820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DE4AB-EA75-4A6E-97BA-07A4F24B2352}"/>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4849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71ED-F403-477D-A604-F7700E3EB2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6F6DA-9DE2-4020-AD66-52CC40C77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85B1A9-C019-40C8-868F-7B79F2BE7A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2ADFA2-0E38-4340-9814-A88E6BE82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E3F675-DBBB-4615-8D3B-DCF0BD927A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69A6AB-7E14-4259-A74B-DD43F7369F0F}"/>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8" name="Footer Placeholder 7">
            <a:extLst>
              <a:ext uri="{FF2B5EF4-FFF2-40B4-BE49-F238E27FC236}">
                <a16:creationId xmlns:a16="http://schemas.microsoft.com/office/drawing/2014/main" id="{273F6B97-7FD0-4CF5-ACCE-14353CD2A1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58E61E-EF76-4C88-B823-13C2B5D8D0E6}"/>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955727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548D-7AD2-41DC-92C1-E81DE187F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08F387-843A-45FD-BA6C-6FF7A4E388F4}"/>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4" name="Footer Placeholder 3">
            <a:extLst>
              <a:ext uri="{FF2B5EF4-FFF2-40B4-BE49-F238E27FC236}">
                <a16:creationId xmlns:a16="http://schemas.microsoft.com/office/drawing/2014/main" id="{21B05E35-1E78-48D8-9A6F-511EAA1C0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4A1F5-2251-42A3-A2A6-E03DE6B50AE5}"/>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290750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BFC23-FD56-4F11-A20F-53529E837EDC}"/>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3" name="Footer Placeholder 2">
            <a:extLst>
              <a:ext uri="{FF2B5EF4-FFF2-40B4-BE49-F238E27FC236}">
                <a16:creationId xmlns:a16="http://schemas.microsoft.com/office/drawing/2014/main" id="{C64B374E-CD5E-4D56-BD09-B623C037F4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E0A92-EF4E-45CE-AB78-F129ED6D558D}"/>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24051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1080-9630-4D90-9261-DFDC9AE04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98C8D-9FE6-4442-8E73-63348479A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2C1B7-4028-4C6A-8B12-4C6A18057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D7608F-3AAA-43BB-B660-7526CF593BCC}"/>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6" name="Footer Placeholder 5">
            <a:extLst>
              <a:ext uri="{FF2B5EF4-FFF2-40B4-BE49-F238E27FC236}">
                <a16:creationId xmlns:a16="http://schemas.microsoft.com/office/drawing/2014/main" id="{8BCEF294-7055-438E-9E8A-25730B054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40A7B-46B0-4758-9196-F9EFD53CDD9E}"/>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15548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8AFD-CC0F-42DF-B8F5-842CCE4A8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C38481-C6B1-40D1-8099-F9427A18C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CF775-D96E-4B2B-B46D-657DA9D7D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A6D056-A032-462D-801F-261199E62F8E}"/>
              </a:ext>
            </a:extLst>
          </p:cNvPr>
          <p:cNvSpPr>
            <a:spLocks noGrp="1"/>
          </p:cNvSpPr>
          <p:nvPr>
            <p:ph type="dt" sz="half" idx="10"/>
          </p:nvPr>
        </p:nvSpPr>
        <p:spPr/>
        <p:txBody>
          <a:bodyPr/>
          <a:lstStyle/>
          <a:p>
            <a:fld id="{7E294AB1-4248-4ABD-8D01-38321479D2F2}" type="datetimeFigureOut">
              <a:rPr lang="en-US" smtClean="0"/>
              <a:t>4/8/2024</a:t>
            </a:fld>
            <a:endParaRPr lang="en-US"/>
          </a:p>
        </p:txBody>
      </p:sp>
      <p:sp>
        <p:nvSpPr>
          <p:cNvPr id="6" name="Footer Placeholder 5">
            <a:extLst>
              <a:ext uri="{FF2B5EF4-FFF2-40B4-BE49-F238E27FC236}">
                <a16:creationId xmlns:a16="http://schemas.microsoft.com/office/drawing/2014/main" id="{4C450611-9A4A-4212-A0A2-AFD36E83C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84645-7530-44EF-AC89-72B34C0AA3B6}"/>
              </a:ext>
            </a:extLst>
          </p:cNvPr>
          <p:cNvSpPr>
            <a:spLocks noGrp="1"/>
          </p:cNvSpPr>
          <p:nvPr>
            <p:ph type="sldNum" sz="quarter" idx="12"/>
          </p:nvPr>
        </p:nvSpPr>
        <p:spPr/>
        <p:txBody>
          <a:bodyPr/>
          <a:lstStyle/>
          <a:p>
            <a:fld id="{D95A794E-B313-433C-B551-5AB2D739A592}" type="slidenum">
              <a:rPr lang="en-US" smtClean="0"/>
              <a:t>‹#›</a:t>
            </a:fld>
            <a:endParaRPr lang="en-US"/>
          </a:p>
        </p:txBody>
      </p:sp>
    </p:spTree>
    <p:extLst>
      <p:ext uri="{BB962C8B-B14F-4D97-AF65-F5344CB8AC3E}">
        <p14:creationId xmlns:p14="http://schemas.microsoft.com/office/powerpoint/2010/main" val="126408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7EDBF-1C94-482F-9D0D-8E6F6415D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268B42-3F33-4671-9956-32282B8D3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69B20-959F-4B4C-9560-E9E809164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4AB1-4248-4ABD-8D01-38321479D2F2}" type="datetimeFigureOut">
              <a:rPr lang="en-US" smtClean="0"/>
              <a:t>4/8/2024</a:t>
            </a:fld>
            <a:endParaRPr lang="en-US"/>
          </a:p>
        </p:txBody>
      </p:sp>
      <p:sp>
        <p:nvSpPr>
          <p:cNvPr id="5" name="Footer Placeholder 4">
            <a:extLst>
              <a:ext uri="{FF2B5EF4-FFF2-40B4-BE49-F238E27FC236}">
                <a16:creationId xmlns:a16="http://schemas.microsoft.com/office/drawing/2014/main" id="{6C27ED00-0820-4241-8B30-459A4C660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FE0291-0192-4032-8DAF-128DCCC38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A794E-B313-433C-B551-5AB2D739A592}" type="slidenum">
              <a:rPr lang="en-US" smtClean="0"/>
              <a:t>‹#›</a:t>
            </a:fld>
            <a:endParaRPr lang="en-US"/>
          </a:p>
        </p:txBody>
      </p:sp>
    </p:spTree>
    <p:extLst>
      <p:ext uri="{BB962C8B-B14F-4D97-AF65-F5344CB8AC3E}">
        <p14:creationId xmlns:p14="http://schemas.microsoft.com/office/powerpoint/2010/main" val="3318565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EF8D-FA56-48E5-A157-CDD10D9FDB86}"/>
              </a:ext>
            </a:extLst>
          </p:cNvPr>
          <p:cNvSpPr>
            <a:spLocks noGrp="1"/>
          </p:cNvSpPr>
          <p:nvPr>
            <p:ph type="title"/>
          </p:nvPr>
        </p:nvSpPr>
        <p:spPr>
          <a:xfrm>
            <a:off x="838200" y="-380599"/>
            <a:ext cx="10515600" cy="1325563"/>
          </a:xfrm>
        </p:spPr>
        <p:txBody>
          <a:bodyPr>
            <a:normAutofit/>
          </a:bodyPr>
          <a:lstStyle/>
          <a:p>
            <a:pPr algn="ctr"/>
            <a:r>
              <a:rPr lang="en-US" sz="2400" b="1">
                <a:latin typeface="Arial" panose="020B0604020202020204" pitchFamily="34" charset="0"/>
                <a:cs typeface="Arial" panose="020B0604020202020204" pitchFamily="34" charset="0"/>
              </a:rPr>
              <a:t>Loài </a:t>
            </a:r>
            <a:r>
              <a:rPr lang="en-US" sz="2400" b="1" dirty="0">
                <a:latin typeface="Arial" panose="020B0604020202020204" pitchFamily="34" charset="0"/>
                <a:cs typeface="Arial" panose="020B0604020202020204" pitchFamily="34" charset="0"/>
              </a:rPr>
              <a:t>ng</a:t>
            </a:r>
            <a:r>
              <a:rPr lang="vi-VN" sz="2400" b="1" dirty="0">
                <a:latin typeface="Arial" panose="020B0604020202020204" pitchFamily="34" charset="0"/>
                <a:cs typeface="Arial" panose="020B0604020202020204" pitchFamily="34" charset="0"/>
              </a:rPr>
              <a:t>ư</a:t>
            </a:r>
            <a:r>
              <a:rPr lang="en-US" sz="2400" b="1" dirty="0" err="1">
                <a:latin typeface="Arial" panose="020B0604020202020204" pitchFamily="34" charset="0"/>
                <a:cs typeface="Arial" panose="020B0604020202020204" pitchFamily="34" charset="0"/>
              </a:rPr>
              <a:t>ời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ơi</a:t>
            </a:r>
            <a:r>
              <a:rPr lang="en-US" sz="24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913F788-025A-4E4E-A3C8-2F61A6DB6E59}"/>
              </a:ext>
            </a:extLst>
          </p:cNvPr>
          <p:cNvSpPr>
            <a:spLocks noGrp="1"/>
          </p:cNvSpPr>
          <p:nvPr>
            <p:ph idx="1"/>
          </p:nvPr>
        </p:nvSpPr>
        <p:spPr>
          <a:xfrm>
            <a:off x="251927" y="355107"/>
            <a:ext cx="11653934" cy="6356411"/>
          </a:xfrm>
        </p:spPr>
        <p:txBody>
          <a:bodyPr>
            <a:noAutofit/>
          </a:bodyPr>
          <a:lstStyle/>
          <a:p>
            <a:pPr marL="0" indent="0" algn="just">
              <a:buNone/>
            </a:pPr>
            <a:r>
              <a:rPr lang="vi-VN" sz="6000" b="1" dirty="0"/>
              <a:t>ĐK:</a:t>
            </a:r>
            <a:r>
              <a:rPr lang="en-US" sz="6000" b="1" dirty="0"/>
              <a:t> </a:t>
            </a:r>
            <a:r>
              <a:rPr lang="vi-VN" sz="6000" b="1" dirty="0"/>
              <a:t>Loài người ơi tới Belem kính thờ Ngôi Hai Chúa cao sang, Người sinh xuống cứu muôn dân đang lầm than. Nào Sion hãy ca lên nhịp nhàng tung hô, Chúa vinh quang, vì yêu thương đã sinh ra trong cảnh âm thầm. </a:t>
            </a:r>
            <a:endParaRPr lang="en-US" sz="6000" b="1" dirty="0"/>
          </a:p>
          <a:p>
            <a:pPr marL="0" indent="0" algn="just">
              <a:buNone/>
            </a:pPr>
            <a:br>
              <a:rPr lang="vi-VN" sz="5400" b="1" dirty="0"/>
            </a:br>
            <a:endParaRPr lang="en-US" sz="5400" b="1" dirty="0"/>
          </a:p>
        </p:txBody>
      </p:sp>
    </p:spTree>
    <p:extLst>
      <p:ext uri="{BB962C8B-B14F-4D97-AF65-F5344CB8AC3E}">
        <p14:creationId xmlns:p14="http://schemas.microsoft.com/office/powerpoint/2010/main" val="424180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52C8-8A2C-425D-910E-A80CB8D47F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85D89-723D-43F6-964F-1EFBC8D2CFB6}"/>
              </a:ext>
            </a:extLst>
          </p:cNvPr>
          <p:cNvSpPr>
            <a:spLocks noGrp="1"/>
          </p:cNvSpPr>
          <p:nvPr>
            <p:ph idx="1"/>
          </p:nvPr>
        </p:nvSpPr>
        <p:spPr>
          <a:xfrm>
            <a:off x="298579" y="251931"/>
            <a:ext cx="11635274" cy="6176963"/>
          </a:xfrm>
        </p:spPr>
        <p:txBody>
          <a:bodyPr>
            <a:noAutofit/>
          </a:bodyPr>
          <a:lstStyle/>
          <a:p>
            <a:pPr marL="0" indent="0" algn="just">
              <a:buNone/>
            </a:pPr>
            <a:r>
              <a:rPr lang="vi-VN" sz="5800" b="1" dirty="0"/>
              <a:t>Belem năm ấy ánh sao chiếu soi giữa trời mùa đông. Vang trong tuyết sương bao nhiêu đàn ca dâng lên du dương. Bên trong hang đá khó khăn thấp hèn giữa trời đầy sương. Ngôi Hai giáng sinh làm người chuộc tội vì lòng xót thương.</a:t>
            </a:r>
            <a:endParaRPr lang="en-US" sz="5800" b="1" dirty="0"/>
          </a:p>
          <a:p>
            <a:pPr marL="0" indent="0" algn="just">
              <a:buNone/>
            </a:pPr>
            <a:r>
              <a:rPr lang="vi-VN" sz="5800" b="1" dirty="0"/>
              <a:t> </a:t>
            </a:r>
            <a:br>
              <a:rPr lang="vi-VN" sz="5800" b="1" dirty="0"/>
            </a:br>
            <a:endParaRPr lang="en-US" sz="5800" b="1" dirty="0"/>
          </a:p>
        </p:txBody>
      </p:sp>
    </p:spTree>
    <p:extLst>
      <p:ext uri="{BB962C8B-B14F-4D97-AF65-F5344CB8AC3E}">
        <p14:creationId xmlns:p14="http://schemas.microsoft.com/office/powerpoint/2010/main" val="1415552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109</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Loài người ơi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lễ : Loài người ơi </dc:title>
  <dc:creator>DO PHUONG</dc:creator>
  <cp:lastModifiedBy>ANHBAO IT</cp:lastModifiedBy>
  <cp:revision>2</cp:revision>
  <dcterms:created xsi:type="dcterms:W3CDTF">2018-12-27T07:11:58Z</dcterms:created>
  <dcterms:modified xsi:type="dcterms:W3CDTF">2024-04-08T16:08:31Z</dcterms:modified>
</cp:coreProperties>
</file>