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74" d="100"/>
          <a:sy n="74" d="100"/>
        </p:scale>
        <p:origin x="342" y="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5611" y="660577"/>
            <a:ext cx="18288001" cy="9616104"/>
          </a:xfrm>
        </p:spPr>
        <p:txBody>
          <a:bodyPr/>
          <a:lstStyle/>
          <a:p>
            <a:pPr marL="0" indent="0" algn="just">
              <a:buNone/>
            </a:pPr>
            <a:r>
              <a:rPr lang="vi-VN" sz="9800" b="1" dirty="0"/>
              <a:t>1. Lời thiêng dân Chúa từ trong đáy tim âm thầm lời cầu xin Chúa tựa như nén hương lan trầm hồn con bay vút về nơi nhan Chúa nương thân và uống no say tin yêu nồng ấm</a:t>
            </a:r>
            <a:r>
              <a:rPr lang="en-US" sz="9800" b="1" dirty="0"/>
              <a:t>.</a:t>
            </a:r>
            <a:endParaRPr lang="en-US" altLang="en-US" sz="98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2600" b="1"/>
              <a:t>LỜI THIÊNG</a:t>
            </a:r>
            <a:endParaRPr lang="en-US" altLang="en-US" sz="2600" b="1" dirty="0"/>
          </a:p>
        </p:txBody>
      </p:sp>
    </p:spTree>
    <p:extLst>
      <p:ext uri="{BB962C8B-B14F-4D97-AF65-F5344CB8AC3E}">
        <p14:creationId xmlns:p14="http://schemas.microsoft.com/office/powerpoint/2010/main" val="2810936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5611" y="584377"/>
            <a:ext cx="18288001" cy="9616104"/>
          </a:xfrm>
        </p:spPr>
        <p:txBody>
          <a:bodyPr/>
          <a:lstStyle/>
          <a:p>
            <a:pPr marL="0" indent="0" algn="just">
              <a:buNone/>
            </a:pPr>
            <a:r>
              <a:rPr lang="en-US" sz="10000" b="1" dirty="0"/>
              <a:t>T</a:t>
            </a:r>
            <a:r>
              <a:rPr lang="vi-VN" sz="10000" b="1" dirty="0"/>
              <a:t>ừ khi con biết tình yêu Chúa ban cao vời là từ khi biết đời con Chúa luôn an bài hồn con sẽ mãi cầu xin tha thiết danh Ngài cùng Chúa con không lo chi đường dài </a:t>
            </a:r>
            <a:endParaRPr lang="en-US" altLang="en-US" sz="10000" b="1" dirty="0"/>
          </a:p>
        </p:txBody>
      </p:sp>
    </p:spTree>
    <p:extLst>
      <p:ext uri="{BB962C8B-B14F-4D97-AF65-F5344CB8AC3E}">
        <p14:creationId xmlns:p14="http://schemas.microsoft.com/office/powerpoint/2010/main" val="107241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5611" y="279577"/>
            <a:ext cx="18211801" cy="9616104"/>
          </a:xfrm>
        </p:spPr>
        <p:txBody>
          <a:bodyPr/>
          <a:lstStyle/>
          <a:p>
            <a:pPr marL="0" indent="0" algn="just">
              <a:buNone/>
            </a:pPr>
            <a:r>
              <a:rPr lang="vi-VN" sz="11000" b="1" dirty="0"/>
              <a:t>ĐK: Bàn tay con dâng lên cao dâng Chúa hết những ý nghĩ dâng Chúa trót xác thân con tương lai còn dài Chúa dắt con  đi sợ gì những nỗi gian nguy.</a:t>
            </a:r>
          </a:p>
        </p:txBody>
      </p:sp>
      <p:sp>
        <p:nvSpPr>
          <p:cNvPr id="12291" name="Title 1"/>
          <p:cNvSpPr>
            <a:spLocks noGrp="1"/>
          </p:cNvSpPr>
          <p:nvPr>
            <p:ph type="title"/>
          </p:nvPr>
        </p:nvSpPr>
        <p:spPr>
          <a:xfrm>
            <a:off x="3270734" y="157207"/>
            <a:ext cx="12657763" cy="213474"/>
          </a:xfrm>
        </p:spPr>
        <p:txBody>
          <a:bodyPr>
            <a:normAutofit fontScale="90000"/>
          </a:bodyPr>
          <a:lstStyle/>
          <a:p>
            <a:r>
              <a:rPr lang="en-US" altLang="en-US" sz="2813" b="1"/>
              <a:t>LỜI THIÊNG</a:t>
            </a:r>
            <a:endParaRPr lang="en-US" altLang="en-US" sz="2813" b="1" dirty="0"/>
          </a:p>
        </p:txBody>
      </p:sp>
    </p:spTree>
    <p:extLst>
      <p:ext uri="{BB962C8B-B14F-4D97-AF65-F5344CB8AC3E}">
        <p14:creationId xmlns:p14="http://schemas.microsoft.com/office/powerpoint/2010/main" val="192745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31811" y="370681"/>
            <a:ext cx="18135601" cy="9616104"/>
          </a:xfrm>
        </p:spPr>
        <p:txBody>
          <a:bodyPr/>
          <a:lstStyle/>
          <a:p>
            <a:pPr marL="0" indent="0" algn="just">
              <a:buNone/>
            </a:pPr>
            <a:r>
              <a:rPr lang="vi-VN" sz="11000" b="1" dirty="0"/>
              <a:t>Đời con qua như mây bay con tiến bước giữa thế giới khao khát sẽ mãi không vơi cho con một lần thấy Chúa trong con nghe lời Chúa ru trong hồn.</a:t>
            </a:r>
          </a:p>
        </p:txBody>
      </p:sp>
      <p:sp>
        <p:nvSpPr>
          <p:cNvPr id="2" name="Title 1">
            <a:extLst>
              <a:ext uri="{FF2B5EF4-FFF2-40B4-BE49-F238E27FC236}">
                <a16:creationId xmlns:a16="http://schemas.microsoft.com/office/drawing/2014/main" id="{E91A81E9-A479-4654-BB95-727F55FB08C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68321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 y="294481"/>
            <a:ext cx="19199224" cy="9616104"/>
          </a:xfrm>
        </p:spPr>
        <p:txBody>
          <a:bodyPr/>
          <a:lstStyle/>
          <a:p>
            <a:pPr marL="0" indent="0" algn="just">
              <a:buNone/>
            </a:pPr>
            <a:r>
              <a:rPr lang="vi-VN" sz="10000" b="1" dirty="0"/>
              <a:t>2. Tình yêu Thiên Chúa dìu con bước đi theo Ngài lời Ngài con lắng trầm tư suốt năm canh dài tình yêu Thiên Chúa làm con quên hết ưu phiền dù những phong ba đau thương vụt đến.</a:t>
            </a:r>
            <a:endParaRPr lang="en-US" altLang="en-US" sz="10000" b="1" dirty="0"/>
          </a:p>
        </p:txBody>
      </p:sp>
      <p:sp>
        <p:nvSpPr>
          <p:cNvPr id="5" name="Title 1">
            <a:extLst>
              <a:ext uri="{FF2B5EF4-FFF2-40B4-BE49-F238E27FC236}">
                <a16:creationId xmlns:a16="http://schemas.microsoft.com/office/drawing/2014/main" id="{AFC7716D-E266-40D0-BCB9-9E69D8A20C69}"/>
              </a:ext>
            </a:extLst>
          </p:cNvPr>
          <p:cNvSpPr>
            <a:spLocks noGrp="1"/>
          </p:cNvSpPr>
          <p:nvPr>
            <p:ph type="title"/>
          </p:nvPr>
        </p:nvSpPr>
        <p:spPr>
          <a:xfrm>
            <a:off x="3270734" y="157207"/>
            <a:ext cx="12657763" cy="213474"/>
          </a:xfrm>
        </p:spPr>
        <p:txBody>
          <a:bodyPr>
            <a:noAutofit/>
          </a:bodyPr>
          <a:lstStyle/>
          <a:p>
            <a:r>
              <a:rPr lang="en-US" altLang="en-US" sz="2600" b="1"/>
              <a:t>LỜI THIÊNG</a:t>
            </a:r>
            <a:endParaRPr lang="en-US" altLang="en-US" sz="2600" b="1" dirty="0"/>
          </a:p>
        </p:txBody>
      </p:sp>
    </p:spTree>
    <p:extLst>
      <p:ext uri="{BB962C8B-B14F-4D97-AF65-F5344CB8AC3E}">
        <p14:creationId xmlns:p14="http://schemas.microsoft.com/office/powerpoint/2010/main" val="105061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5611" y="127177"/>
            <a:ext cx="18288001" cy="9616104"/>
          </a:xfrm>
        </p:spPr>
        <p:txBody>
          <a:bodyPr/>
          <a:lstStyle/>
          <a:p>
            <a:pPr marL="0" indent="0" algn="just">
              <a:buNone/>
            </a:pPr>
            <a:r>
              <a:rPr lang="vi-VN" sz="10000" b="1" dirty="0"/>
              <a:t>Đời con nay vẫn là như giấc mơ chưa tròn tình Ngài như vẫn còn theo bước con đêm ngày một hôm con bỗng chợt nghe tiếng Chúa kêu mời để sống trăm năm cho riêng tình Ngài. </a:t>
            </a:r>
            <a:endParaRPr lang="en-US" altLang="en-US" sz="10000" b="1" dirty="0"/>
          </a:p>
        </p:txBody>
      </p:sp>
    </p:spTree>
    <p:extLst>
      <p:ext uri="{BB962C8B-B14F-4D97-AF65-F5344CB8AC3E}">
        <p14:creationId xmlns:p14="http://schemas.microsoft.com/office/powerpoint/2010/main" val="100988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5611" y="279577"/>
            <a:ext cx="18211801" cy="9616104"/>
          </a:xfrm>
        </p:spPr>
        <p:txBody>
          <a:bodyPr/>
          <a:lstStyle/>
          <a:p>
            <a:pPr marL="0" indent="0" algn="just">
              <a:buNone/>
            </a:pPr>
            <a:r>
              <a:rPr lang="vi-VN" sz="11000" b="1" dirty="0"/>
              <a:t>ĐK: Bàn tay con dâng lên cao dâng Chúa hết những ý nghĩ dâng Chúa trót xác thân con tương lai còn dài Chúa dắt con  đi sợ gì những nỗi gian nguy.</a:t>
            </a:r>
          </a:p>
        </p:txBody>
      </p:sp>
      <p:sp>
        <p:nvSpPr>
          <p:cNvPr id="12291" name="Title 1"/>
          <p:cNvSpPr>
            <a:spLocks noGrp="1"/>
          </p:cNvSpPr>
          <p:nvPr>
            <p:ph type="title"/>
          </p:nvPr>
        </p:nvSpPr>
        <p:spPr>
          <a:xfrm>
            <a:off x="3270734" y="157207"/>
            <a:ext cx="12657763" cy="213474"/>
          </a:xfrm>
        </p:spPr>
        <p:txBody>
          <a:bodyPr>
            <a:normAutofit fontScale="90000"/>
          </a:bodyPr>
          <a:lstStyle/>
          <a:p>
            <a:r>
              <a:rPr lang="en-US" altLang="en-US" sz="2813" b="1"/>
              <a:t>LỜI THIÊNG</a:t>
            </a:r>
            <a:endParaRPr lang="en-US" altLang="en-US" sz="2813" b="1" dirty="0"/>
          </a:p>
        </p:txBody>
      </p:sp>
    </p:spTree>
    <p:extLst>
      <p:ext uri="{BB962C8B-B14F-4D97-AF65-F5344CB8AC3E}">
        <p14:creationId xmlns:p14="http://schemas.microsoft.com/office/powerpoint/2010/main" val="274445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31811" y="370681"/>
            <a:ext cx="18135601" cy="9616104"/>
          </a:xfrm>
        </p:spPr>
        <p:txBody>
          <a:bodyPr/>
          <a:lstStyle/>
          <a:p>
            <a:pPr marL="0" indent="0" algn="just">
              <a:buNone/>
            </a:pPr>
            <a:r>
              <a:rPr lang="vi-VN" sz="11000" b="1" dirty="0"/>
              <a:t>Đời con qua như mây bay con tiến bước giữa thế giới khao khát sẽ mãi không vơi cho con một lần thấy Chúa trong con nghe lời Chúa ru trong hồn.</a:t>
            </a:r>
          </a:p>
        </p:txBody>
      </p:sp>
      <p:sp>
        <p:nvSpPr>
          <p:cNvPr id="2" name="Title 1">
            <a:extLst>
              <a:ext uri="{FF2B5EF4-FFF2-40B4-BE49-F238E27FC236}">
                <a16:creationId xmlns:a16="http://schemas.microsoft.com/office/drawing/2014/main" id="{89072FF8-5C44-42DD-90B7-976BA4B828E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7162586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304</Words>
  <Application>Microsoft Office PowerPoint</Application>
  <PresentationFormat>Custom</PresentationFormat>
  <Paragraphs>12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LỜI THIÊNG</vt:lpstr>
      <vt:lpstr>PowerPoint Presentation</vt:lpstr>
      <vt:lpstr>LỜI THIÊNG</vt:lpstr>
      <vt:lpstr>PowerPoint Presentation</vt:lpstr>
      <vt:lpstr>LỜI THIÊNG</vt:lpstr>
      <vt:lpstr>PowerPoint Presentation</vt:lpstr>
      <vt:lpstr>LỜI THIÊNG</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160</cp:revision>
  <dcterms:created xsi:type="dcterms:W3CDTF">2011-08-20T01:52:59Z</dcterms:created>
  <dcterms:modified xsi:type="dcterms:W3CDTF">2024-04-08T16:22:23Z</dcterms:modified>
</cp:coreProperties>
</file>