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1E8E-473F-4AF2-92D5-04C8CAAB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2C75F-80B0-439C-AEA3-B839A2D9F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B0B4-6734-4732-90CD-FA0FCDEB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4AD0-CEB0-47C2-8AC3-B535BF41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51D5-F103-4F8F-94CB-C430732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AD3-72A8-4934-9D25-8BC43048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1B0CC-D30A-4BC0-A8D7-FD104FC4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30A8-A747-4CE5-9ED5-8F9B5372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3A51-20A1-42B0-A43E-2AC6B2A0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7147-5A22-4624-84DA-094BC32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53274-0B0A-42C8-8E16-6B8A56BE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1AEAA-144C-4C97-BB00-F24203C0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8C9B-44FD-4865-99AC-FFE623BC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4BC0-9C3E-4270-9715-6590A835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11DF-806A-431C-B164-6298D29B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7E6E-9F81-45A2-AD79-E85D7775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27DF-9C85-40E4-9433-01E69199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7E1E-FC77-4ACD-9A3D-19B41505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4A39-EAB1-4943-BC6F-F53CC97D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86-0160-453D-B576-4FA1D59C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0F55-4E58-4570-BAE1-5DE5079B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EDE6-C416-4D5B-AAFE-537F1178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A26F-CFCC-4E6F-8883-EC3C8D80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306C-F33F-4712-A3B2-02500E00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B07B-B861-49F4-BA6C-3E249EC9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240A-8D86-4588-87EA-4C227B95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75F2-8562-42BD-B2D8-199043C8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1BA7-A53B-4488-AE6F-0858BF7B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C280-FBA5-418A-B8CD-B45633D5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B3C8-DFCC-4221-BE06-BA7DBC32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A3470-B5A0-45AE-9AD9-139BFC14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D7BD-5030-4633-A81C-C89D30A5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AD39-C419-4B86-9229-E8655975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4519-9122-4F32-8202-E16E30D5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33F3F-7903-4AF1-99E3-6B005352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20400-3F34-464A-BF00-2235CA1E4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ECE47-5B37-4955-A4B3-6A592C48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A0871-41B1-4768-BCB6-0C69376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04856-90AB-44A7-9136-A89662E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530B-DB1C-4B8A-96BC-A6F2EA06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A4E3A-3E06-45CC-B6AF-976EC78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3659C-8EF1-4733-8CB3-9C08A443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32442-B326-4F5E-8102-2B5E31A0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44A8-C062-42A6-89DA-627EA10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41C9B-68F8-4ED3-88F6-826C3547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EAD2-FCDD-4CF3-AEF4-92368689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840C-09A3-4A19-B5C9-DE51EABA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3D69-8798-47E9-AA24-1F7D5182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43A4A-E2F5-4D84-A407-789424E04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1F0A-860E-400E-BA07-CA536BE7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5DE0-D2E0-44F5-9E69-12D4C02E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AC89B-DB32-4CC5-993E-DFE09617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104B-7BFE-43ED-AADE-91932ADA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7302A-1F3E-4CDD-8415-026A2B744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1884-B3E2-42D0-B1BE-3FDD3A65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C73A3-CF90-4A25-A753-03B5FEA7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914C-D7CF-4C9A-80F7-E5D0E695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BD155-4F59-4055-9F34-083AEFDD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47EFD-F506-4A19-B61F-246BFB8A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143F-0C56-4426-8D18-FAC66B9D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BAEA-6E00-4B86-B445-982C9440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F29B-381B-491C-8BE3-1F6DABABE2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3799-6B6D-4C8F-9AEB-D7CD0D3A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575E-0445-4E8A-BFED-D2A6B6BB2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76A1-1533-46F7-B940-4C0E876D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689C-AED2-43AE-9A69-07406CFD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365125"/>
            <a:ext cx="11414234" cy="5811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i="0" dirty="0">
                <a:effectLst/>
              </a:rPr>
              <a:t>Ngợi ca Lòng Thương Xót, Chúa đã ban tặng con. Hỡi Trái tim từ nhân, con tín thác nơi Ngài.  </a:t>
            </a:r>
            <a:br>
              <a:rPr lang="vi-VN" sz="8800" b="1" i="0" dirty="0">
                <a:effectLst/>
              </a:rPr>
            </a:br>
            <a:endParaRPr lang="en-US" sz="8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171F6-B352-4B0C-854F-2955A7900329}"/>
              </a:ext>
            </a:extLst>
          </p:cNvPr>
          <p:cNvSpPr txBox="1"/>
          <p:nvPr/>
        </p:nvSpPr>
        <p:spPr>
          <a:xfrm>
            <a:off x="4354818" y="7094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LÒNG THƯƠNG XÓT</a:t>
            </a:r>
          </a:p>
        </p:txBody>
      </p:sp>
    </p:spTree>
    <p:extLst>
      <p:ext uri="{BB962C8B-B14F-4D97-AF65-F5344CB8AC3E}">
        <p14:creationId xmlns:p14="http://schemas.microsoft.com/office/powerpoint/2010/main" val="37340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F998-4C33-4EC1-A788-AB674857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18" y="727075"/>
            <a:ext cx="1141500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</a:rPr>
              <a:t>Chiều đồi núi Can-vê năm nào, Ngài chết treo thân thập tự. Ngài đã hiến dâng Máu đào để cứu chuộc con. </a:t>
            </a:r>
            <a:endParaRPr 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EB41F-4223-4D17-B24A-49BDF5B89F3D}"/>
              </a:ext>
            </a:extLst>
          </p:cNvPr>
          <p:cNvSpPr txBox="1"/>
          <p:nvPr/>
        </p:nvSpPr>
        <p:spPr>
          <a:xfrm>
            <a:off x="4354818" y="7094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LÒNG THƯƠNG XÓT</a:t>
            </a:r>
          </a:p>
        </p:txBody>
      </p:sp>
    </p:spTree>
    <p:extLst>
      <p:ext uri="{BB962C8B-B14F-4D97-AF65-F5344CB8AC3E}">
        <p14:creationId xmlns:p14="http://schemas.microsoft.com/office/powerpoint/2010/main" val="269850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6F19-19DF-4C86-BBE7-460D1E41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EEC-880B-4D19-9359-D1225E83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4" y="373075"/>
            <a:ext cx="11445766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400" b="1" i="0" dirty="0">
                <a:effectLst/>
              </a:rPr>
              <a:t>Và dòng suối yêu thương, chan hòa từ trái tim Cha tuôn tràn, tẩy xóa đi bao lỗi tội, tái sinh đời con. </a:t>
            </a:r>
            <a:endParaRPr lang="en-US" sz="8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2A0D3-10DC-498B-8DB4-E8C83CC6A575}"/>
              </a:ext>
            </a:extLst>
          </p:cNvPr>
          <p:cNvSpPr txBox="1"/>
          <p:nvPr/>
        </p:nvSpPr>
        <p:spPr>
          <a:xfrm>
            <a:off x="4354818" y="7094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LÒNG THƯƠNG XÓT</a:t>
            </a:r>
          </a:p>
        </p:txBody>
      </p:sp>
    </p:spTree>
    <p:extLst>
      <p:ext uri="{BB962C8B-B14F-4D97-AF65-F5344CB8AC3E}">
        <p14:creationId xmlns:p14="http://schemas.microsoft.com/office/powerpoint/2010/main" val="263389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689C-AED2-43AE-9A69-07406CFD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365125"/>
            <a:ext cx="11414234" cy="5811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i="0" dirty="0">
                <a:effectLst/>
              </a:rPr>
              <a:t>Ngợi ca Lòng Thương Xót, Chúa đã ban tặng con. Hỡi Trái tim từ nhân, con tín thác nơi Ngài.  </a:t>
            </a:r>
            <a:br>
              <a:rPr lang="vi-VN" sz="8800" b="1" i="0" dirty="0">
                <a:effectLst/>
              </a:rPr>
            </a:br>
            <a:endParaRPr lang="en-US" sz="8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171F6-B352-4B0C-854F-2955A7900329}"/>
              </a:ext>
            </a:extLst>
          </p:cNvPr>
          <p:cNvSpPr txBox="1"/>
          <p:nvPr/>
        </p:nvSpPr>
        <p:spPr>
          <a:xfrm>
            <a:off x="4354818" y="7094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LÒNG THƯƠNG XÓT</a:t>
            </a:r>
          </a:p>
        </p:txBody>
      </p:sp>
    </p:spTree>
    <p:extLst>
      <p:ext uri="{BB962C8B-B14F-4D97-AF65-F5344CB8AC3E}">
        <p14:creationId xmlns:p14="http://schemas.microsoft.com/office/powerpoint/2010/main" val="21453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ANHBAO IT</cp:lastModifiedBy>
  <cp:revision>2</cp:revision>
  <dcterms:created xsi:type="dcterms:W3CDTF">2021-04-10T14:53:57Z</dcterms:created>
  <dcterms:modified xsi:type="dcterms:W3CDTF">2024-04-08T16:30:51Z</dcterms:modified>
</cp:coreProperties>
</file>