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5" r:id="rId5"/>
    <p:sldId id="266" r:id="rId6"/>
    <p:sldId id="261" r:id="rId7"/>
    <p:sldId id="267" r:id="rId8"/>
    <p:sldId id="268" r:id="rId9"/>
    <p:sldId id="264" r:id="rId10"/>
    <p:sldId id="269" r:id="rId11"/>
    <p:sldId id="270" r:id="rId12"/>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240"/>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08/04/2024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10319"/>
            <a:ext cx="16199714" cy="609144"/>
          </a:xfrm>
        </p:spPr>
        <p:txBody>
          <a:bodyPr/>
          <a:lstStyle/>
          <a:p>
            <a:r>
              <a:rPr lang="en-US" altLang="vi-VN" sz="3300" b="1"/>
              <a:t>LÒNG </a:t>
            </a:r>
            <a:r>
              <a:rPr lang="en-US" altLang="vi-VN" sz="3300" b="1" dirty="0" err="1"/>
              <a:t>THƯƠNG</a:t>
            </a:r>
            <a:r>
              <a:rPr lang="en-US" altLang="vi-VN" sz="3300" b="1" dirty="0"/>
              <a:t> </a:t>
            </a:r>
            <a:r>
              <a:rPr lang="en-US" altLang="vi-VN" sz="3300" b="1" dirty="0" err="1"/>
              <a:t>XÓT</a:t>
            </a:r>
            <a:r>
              <a:rPr lang="en-US" altLang="vi-VN" sz="3300" b="1" dirty="0"/>
              <a:t> </a:t>
            </a:r>
            <a:r>
              <a:rPr lang="en-US" altLang="vi-VN" sz="3300" b="1" dirty="0" err="1"/>
              <a:t>CHÚA</a:t>
            </a:r>
            <a:endParaRPr lang="en-US" altLang="vi-VN" sz="3300" b="1" dirty="0"/>
          </a:p>
        </p:txBody>
      </p:sp>
      <p:sp>
        <p:nvSpPr>
          <p:cNvPr id="81923" name="Rectangle 3"/>
          <p:cNvSpPr>
            <a:spLocks noGrp="1" noChangeArrowheads="1"/>
          </p:cNvSpPr>
          <p:nvPr>
            <p:ph type="body" idx="1"/>
          </p:nvPr>
        </p:nvSpPr>
        <p:spPr>
          <a:xfrm>
            <a:off x="599283" y="523081"/>
            <a:ext cx="18000663" cy="9068308"/>
          </a:xfrm>
        </p:spPr>
        <p:txBody>
          <a:bodyPr/>
          <a:lstStyle/>
          <a:p>
            <a:pPr marL="0" indent="0" algn="just">
              <a:lnSpc>
                <a:spcPct val="90000"/>
              </a:lnSpc>
              <a:buNone/>
            </a:pPr>
            <a:r>
              <a:rPr lang="vi-VN" sz="10800" b="1" dirty="0"/>
              <a:t>ĐK: Con tôn vinh lòng thương xót Chúa, con ca khen lòng thương xót Chúa. Tình Thập Giá trong cuộc khổ đau, là nguồn suối tuôn ban hồng ân, dẫu rằng tội lỗi tràn lan.</a:t>
            </a:r>
            <a:endParaRPr lang="en-US" altLang="vi-VN" sz="10800" b="1" dirty="0"/>
          </a:p>
        </p:txBody>
      </p:sp>
    </p:spTree>
    <p:extLst>
      <p:ext uri="{BB962C8B-B14F-4D97-AF65-F5344CB8AC3E}">
        <p14:creationId xmlns:p14="http://schemas.microsoft.com/office/powerpoint/2010/main" val="398341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10319"/>
            <a:ext cx="16199714" cy="609144"/>
          </a:xfrm>
        </p:spPr>
        <p:txBody>
          <a:bodyPr/>
          <a:lstStyle/>
          <a:p>
            <a:r>
              <a:rPr lang="en-US" altLang="vi-VN" sz="3300" b="1"/>
              <a:t>LÒNG </a:t>
            </a:r>
            <a:r>
              <a:rPr lang="en-US" altLang="vi-VN" sz="3300" b="1" dirty="0" err="1"/>
              <a:t>THƯƠNG</a:t>
            </a:r>
            <a:r>
              <a:rPr lang="en-US" altLang="vi-VN" sz="3300" b="1" dirty="0"/>
              <a:t> </a:t>
            </a:r>
            <a:r>
              <a:rPr lang="en-US" altLang="vi-VN" sz="3300" b="1" dirty="0" err="1"/>
              <a:t>XÓT</a:t>
            </a:r>
            <a:r>
              <a:rPr lang="en-US" altLang="vi-VN" sz="3300" b="1" dirty="0"/>
              <a:t> </a:t>
            </a:r>
            <a:r>
              <a:rPr lang="en-US" altLang="vi-VN" sz="3300" b="1" dirty="0" err="1"/>
              <a:t>CHÚA</a:t>
            </a:r>
            <a:endParaRPr lang="en-US" altLang="vi-VN" sz="3300" b="1" dirty="0"/>
          </a:p>
        </p:txBody>
      </p:sp>
      <p:sp>
        <p:nvSpPr>
          <p:cNvPr id="81923" name="Rectangle 3"/>
          <p:cNvSpPr>
            <a:spLocks noGrp="1" noChangeArrowheads="1"/>
          </p:cNvSpPr>
          <p:nvPr>
            <p:ph type="body" idx="1"/>
          </p:nvPr>
        </p:nvSpPr>
        <p:spPr>
          <a:xfrm>
            <a:off x="599283" y="523081"/>
            <a:ext cx="18000663" cy="9068308"/>
          </a:xfrm>
        </p:spPr>
        <p:txBody>
          <a:bodyPr/>
          <a:lstStyle/>
          <a:p>
            <a:pPr marL="0" indent="0" algn="just">
              <a:lnSpc>
                <a:spcPct val="90000"/>
              </a:lnSpc>
              <a:buNone/>
            </a:pPr>
            <a:r>
              <a:rPr lang="vi-VN" sz="10800" b="1" dirty="0"/>
              <a:t>ĐK: Con tôn vinh lòng thương xót Chúa, con ca khen lòng thương xót Chúa. Tình Thập Giá trong cuộc khổ đau, là nguồn suối tuôn ban hồng ân, dẫu rằng tội lỗi tràn lan.</a:t>
            </a:r>
            <a:endParaRPr lang="en-US" altLang="vi-VN" sz="10800" b="1" dirty="0"/>
          </a:p>
        </p:txBody>
      </p:sp>
    </p:spTree>
    <p:extLst>
      <p:ext uri="{BB962C8B-B14F-4D97-AF65-F5344CB8AC3E}">
        <p14:creationId xmlns:p14="http://schemas.microsoft.com/office/powerpoint/2010/main" val="266193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599283" y="675481"/>
            <a:ext cx="18000663" cy="9068308"/>
          </a:xfrm>
        </p:spPr>
        <p:txBody>
          <a:bodyPr/>
          <a:lstStyle/>
          <a:p>
            <a:pPr marL="0" indent="0" algn="just">
              <a:lnSpc>
                <a:spcPct val="90000"/>
              </a:lnSpc>
              <a:buNone/>
            </a:pPr>
            <a:r>
              <a:rPr lang="vi-VN" sz="10000" b="1" dirty="0"/>
              <a:t>Con tin yêu, cậy trông, phó thác, con kêu van lòng thương xót Chúa. Ngài chịu chết thay cho trần gian, chuộc tội cứu con khỏi trầm luân, xin Ngài xót thương con cùng. </a:t>
            </a:r>
            <a:endParaRPr lang="en-US" altLang="vi-VN" sz="10000" b="1" dirty="0"/>
          </a:p>
        </p:txBody>
      </p:sp>
    </p:spTree>
    <p:extLst>
      <p:ext uri="{BB962C8B-B14F-4D97-AF65-F5344CB8AC3E}">
        <p14:creationId xmlns:p14="http://schemas.microsoft.com/office/powerpoint/2010/main" val="24375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599283" y="675481"/>
            <a:ext cx="18000663" cy="9068308"/>
          </a:xfrm>
        </p:spPr>
        <p:txBody>
          <a:bodyPr/>
          <a:lstStyle/>
          <a:p>
            <a:pPr marL="0" indent="0" algn="just">
              <a:lnSpc>
                <a:spcPct val="90000"/>
              </a:lnSpc>
              <a:buNone/>
            </a:pPr>
            <a:r>
              <a:rPr lang="vi-VN" sz="10000" b="1" dirty="0"/>
              <a:t>Con tin yêu, cậy trông, phó thác, con kêu van lòng thương xót Chúa. Ngài chịu chết thay cho trần gian, chuộc tội cứu con khỏi trầm luân, xin Ngài xót thương con cùng. </a:t>
            </a:r>
            <a:endParaRPr lang="en-US" altLang="vi-VN" sz="10000" b="1" dirty="0"/>
          </a:p>
        </p:txBody>
      </p:sp>
    </p:spTree>
    <p:extLst>
      <p:ext uri="{BB962C8B-B14F-4D97-AF65-F5344CB8AC3E}">
        <p14:creationId xmlns:p14="http://schemas.microsoft.com/office/powerpoint/2010/main" val="236939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599283" y="446881"/>
            <a:ext cx="18000663" cy="9068308"/>
          </a:xfrm>
        </p:spPr>
        <p:txBody>
          <a:bodyPr/>
          <a:lstStyle/>
          <a:p>
            <a:pPr marL="0" indent="0" algn="just">
              <a:lnSpc>
                <a:spcPct val="90000"/>
              </a:lnSpc>
              <a:buNone/>
            </a:pPr>
            <a:r>
              <a:rPr lang="vi-VN" sz="10800" b="1" dirty="0"/>
              <a:t>1. Chúa, Chúa ơi! Biết lòng con đang xót xa, vì tội lỗi con đã xúc phạm Chúa luôn. Chúa xót thương dẫn về lối ngay đường lành. Tình của Chúa lai láng biển trời mênh mang.</a:t>
            </a:r>
            <a:endParaRPr lang="en-US" altLang="vi-VN" sz="10800" b="1" dirty="0"/>
          </a:p>
        </p:txBody>
      </p:sp>
      <p:sp>
        <p:nvSpPr>
          <p:cNvPr id="5" name="Rectangle 2">
            <a:extLst>
              <a:ext uri="{FF2B5EF4-FFF2-40B4-BE49-F238E27FC236}">
                <a16:creationId xmlns:a16="http://schemas.microsoft.com/office/drawing/2014/main" id="{B2048873-68D0-4745-8F1D-FEDC151C330D}"/>
              </a:ext>
            </a:extLst>
          </p:cNvPr>
          <p:cNvSpPr>
            <a:spLocks noGrp="1" noChangeArrowheads="1"/>
          </p:cNvSpPr>
          <p:nvPr>
            <p:ph type="title"/>
          </p:nvPr>
        </p:nvSpPr>
        <p:spPr>
          <a:xfrm>
            <a:off x="1499756" y="-10319"/>
            <a:ext cx="16199714" cy="609144"/>
          </a:xfrm>
        </p:spPr>
        <p:txBody>
          <a:bodyPr/>
          <a:lstStyle/>
          <a:p>
            <a:r>
              <a:rPr lang="en-US" altLang="vi-VN" sz="3300" b="1"/>
              <a:t>LÒNG </a:t>
            </a:r>
            <a:r>
              <a:rPr lang="en-US" altLang="vi-VN" sz="3300" b="1" dirty="0" err="1"/>
              <a:t>THƯƠNG</a:t>
            </a:r>
            <a:r>
              <a:rPr lang="en-US" altLang="vi-VN" sz="3300" b="1" dirty="0"/>
              <a:t> </a:t>
            </a:r>
            <a:r>
              <a:rPr lang="en-US" altLang="vi-VN" sz="3300" b="1" dirty="0" err="1"/>
              <a:t>XÓT</a:t>
            </a:r>
            <a:r>
              <a:rPr lang="en-US" altLang="vi-VN" sz="3300" b="1" dirty="0"/>
              <a:t> </a:t>
            </a:r>
            <a:r>
              <a:rPr lang="en-US" altLang="vi-VN" sz="3300" b="1" dirty="0" err="1"/>
              <a:t>CHÚA</a:t>
            </a:r>
            <a:endParaRPr lang="en-US" altLang="vi-VN" sz="3300" b="1" dirty="0"/>
          </a:p>
        </p:txBody>
      </p:sp>
    </p:spTree>
    <p:extLst>
      <p:ext uri="{BB962C8B-B14F-4D97-AF65-F5344CB8AC3E}">
        <p14:creationId xmlns:p14="http://schemas.microsoft.com/office/powerpoint/2010/main" val="185234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10319"/>
            <a:ext cx="16199714" cy="609144"/>
          </a:xfrm>
        </p:spPr>
        <p:txBody>
          <a:bodyPr/>
          <a:lstStyle/>
          <a:p>
            <a:r>
              <a:rPr lang="en-US" altLang="vi-VN" sz="3300" b="1"/>
              <a:t>LÒNG </a:t>
            </a:r>
            <a:r>
              <a:rPr lang="en-US" altLang="vi-VN" sz="3300" b="1" dirty="0" err="1"/>
              <a:t>THƯƠNG</a:t>
            </a:r>
            <a:r>
              <a:rPr lang="en-US" altLang="vi-VN" sz="3300" b="1" dirty="0"/>
              <a:t> </a:t>
            </a:r>
            <a:r>
              <a:rPr lang="en-US" altLang="vi-VN" sz="3300" b="1" dirty="0" err="1"/>
              <a:t>XÓT</a:t>
            </a:r>
            <a:r>
              <a:rPr lang="en-US" altLang="vi-VN" sz="3300" b="1" dirty="0"/>
              <a:t> </a:t>
            </a:r>
            <a:r>
              <a:rPr lang="en-US" altLang="vi-VN" sz="3300" b="1" dirty="0" err="1"/>
              <a:t>CHÚA</a:t>
            </a:r>
            <a:endParaRPr lang="en-US" altLang="vi-VN" sz="3300" b="1" dirty="0"/>
          </a:p>
        </p:txBody>
      </p:sp>
      <p:sp>
        <p:nvSpPr>
          <p:cNvPr id="81923" name="Rectangle 3"/>
          <p:cNvSpPr>
            <a:spLocks noGrp="1" noChangeArrowheads="1"/>
          </p:cNvSpPr>
          <p:nvPr>
            <p:ph type="body" idx="1"/>
          </p:nvPr>
        </p:nvSpPr>
        <p:spPr>
          <a:xfrm>
            <a:off x="599283" y="523081"/>
            <a:ext cx="18000663" cy="9068308"/>
          </a:xfrm>
        </p:spPr>
        <p:txBody>
          <a:bodyPr/>
          <a:lstStyle/>
          <a:p>
            <a:pPr marL="0" indent="0" algn="just">
              <a:lnSpc>
                <a:spcPct val="90000"/>
              </a:lnSpc>
              <a:buNone/>
            </a:pPr>
            <a:r>
              <a:rPr lang="vi-VN" sz="10800" b="1" dirty="0"/>
              <a:t>ĐK: Con tôn vinh lòng thương xót Chúa, con ca khen lòng thương xót Chúa. Tình Thập Giá trong cuộc khổ đau, là nguồn suối tuôn ban hồng ân, dẫu rằng tội lỗi tràn lan.</a:t>
            </a:r>
            <a:endParaRPr lang="en-US" altLang="vi-VN" sz="10800" b="1" dirty="0"/>
          </a:p>
        </p:txBody>
      </p:sp>
    </p:spTree>
    <p:extLst>
      <p:ext uri="{BB962C8B-B14F-4D97-AF65-F5344CB8AC3E}">
        <p14:creationId xmlns:p14="http://schemas.microsoft.com/office/powerpoint/2010/main" val="322144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599283" y="675481"/>
            <a:ext cx="18000663" cy="9068308"/>
          </a:xfrm>
        </p:spPr>
        <p:txBody>
          <a:bodyPr/>
          <a:lstStyle/>
          <a:p>
            <a:pPr marL="0" indent="0" algn="just">
              <a:lnSpc>
                <a:spcPct val="90000"/>
              </a:lnSpc>
              <a:buNone/>
            </a:pPr>
            <a:r>
              <a:rPr lang="vi-VN" sz="10000" b="1" dirty="0"/>
              <a:t>Con tin yêu, cậy trông, phó thác, con kêu van lòng thương xót Chúa. Ngài chịu chết thay cho trần gian, chuộc tội cứu con khỏi trầm luân, xin Ngài xót thương con cùng. </a:t>
            </a:r>
            <a:endParaRPr lang="en-US" altLang="vi-VN" sz="10000" b="1" dirty="0"/>
          </a:p>
        </p:txBody>
      </p:sp>
    </p:spTree>
    <p:extLst>
      <p:ext uri="{BB962C8B-B14F-4D97-AF65-F5344CB8AC3E}">
        <p14:creationId xmlns:p14="http://schemas.microsoft.com/office/powerpoint/2010/main" val="292221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10319"/>
            <a:ext cx="16199714" cy="609144"/>
          </a:xfrm>
        </p:spPr>
        <p:txBody>
          <a:bodyPr/>
          <a:lstStyle/>
          <a:p>
            <a:r>
              <a:rPr lang="en-US" altLang="vi-VN" sz="3300" b="1"/>
              <a:t>LÒNG </a:t>
            </a:r>
            <a:r>
              <a:rPr lang="en-US" altLang="vi-VN" sz="3300" b="1" dirty="0" err="1"/>
              <a:t>THƯƠNG</a:t>
            </a:r>
            <a:r>
              <a:rPr lang="en-US" altLang="vi-VN" sz="3300" b="1" dirty="0"/>
              <a:t> </a:t>
            </a:r>
            <a:r>
              <a:rPr lang="en-US" altLang="vi-VN" sz="3300" b="1" dirty="0" err="1"/>
              <a:t>XÓT</a:t>
            </a:r>
            <a:r>
              <a:rPr lang="en-US" altLang="vi-VN" sz="3300" b="1" dirty="0"/>
              <a:t> </a:t>
            </a:r>
            <a:r>
              <a:rPr lang="en-US" altLang="vi-VN" sz="3300" b="1" dirty="0" err="1"/>
              <a:t>CHÚA</a:t>
            </a:r>
            <a:endParaRPr lang="en-US" altLang="vi-VN" sz="3300" b="1" dirty="0"/>
          </a:p>
        </p:txBody>
      </p:sp>
      <p:sp>
        <p:nvSpPr>
          <p:cNvPr id="81923" name="Rectangle 3"/>
          <p:cNvSpPr>
            <a:spLocks noGrp="1" noChangeArrowheads="1"/>
          </p:cNvSpPr>
          <p:nvPr>
            <p:ph type="body" idx="1"/>
          </p:nvPr>
        </p:nvSpPr>
        <p:spPr>
          <a:xfrm>
            <a:off x="599283" y="675481"/>
            <a:ext cx="18000663" cy="9068308"/>
          </a:xfrm>
        </p:spPr>
        <p:txBody>
          <a:bodyPr/>
          <a:lstStyle/>
          <a:p>
            <a:pPr marL="0" indent="0" algn="just">
              <a:lnSpc>
                <a:spcPct val="90000"/>
              </a:lnSpc>
              <a:buNone/>
            </a:pPr>
            <a:r>
              <a:rPr lang="vi-VN" sz="10400" b="1" dirty="0"/>
              <a:t>2. Lúc khó nguy, lúc đời gian truân lẻ loi. Ngài bên con chia sớt thân phận thế nhân. Lúc tắt hơi, chính giờ phút con lìa đời. Ngài dìu con đến bến Thiên Đàng con mong.</a:t>
            </a:r>
            <a:endParaRPr lang="en-US" altLang="vi-VN" sz="10400" b="1" dirty="0"/>
          </a:p>
        </p:txBody>
      </p:sp>
    </p:spTree>
    <p:extLst>
      <p:ext uri="{BB962C8B-B14F-4D97-AF65-F5344CB8AC3E}">
        <p14:creationId xmlns:p14="http://schemas.microsoft.com/office/powerpoint/2010/main" val="285170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10319"/>
            <a:ext cx="16199714" cy="609144"/>
          </a:xfrm>
        </p:spPr>
        <p:txBody>
          <a:bodyPr/>
          <a:lstStyle/>
          <a:p>
            <a:r>
              <a:rPr lang="en-US" altLang="vi-VN" sz="3300" b="1"/>
              <a:t>LÒNG </a:t>
            </a:r>
            <a:r>
              <a:rPr lang="en-US" altLang="vi-VN" sz="3300" b="1" dirty="0" err="1"/>
              <a:t>THƯƠNG</a:t>
            </a:r>
            <a:r>
              <a:rPr lang="en-US" altLang="vi-VN" sz="3300" b="1" dirty="0"/>
              <a:t> </a:t>
            </a:r>
            <a:r>
              <a:rPr lang="en-US" altLang="vi-VN" sz="3300" b="1" dirty="0" err="1"/>
              <a:t>XÓT</a:t>
            </a:r>
            <a:r>
              <a:rPr lang="en-US" altLang="vi-VN" sz="3300" b="1" dirty="0"/>
              <a:t> </a:t>
            </a:r>
            <a:r>
              <a:rPr lang="en-US" altLang="vi-VN" sz="3300" b="1" dirty="0" err="1"/>
              <a:t>CHÚA</a:t>
            </a:r>
            <a:endParaRPr lang="en-US" altLang="vi-VN" sz="3300" b="1" dirty="0"/>
          </a:p>
        </p:txBody>
      </p:sp>
      <p:sp>
        <p:nvSpPr>
          <p:cNvPr id="81923" name="Rectangle 3"/>
          <p:cNvSpPr>
            <a:spLocks noGrp="1" noChangeArrowheads="1"/>
          </p:cNvSpPr>
          <p:nvPr>
            <p:ph type="body" idx="1"/>
          </p:nvPr>
        </p:nvSpPr>
        <p:spPr>
          <a:xfrm>
            <a:off x="599283" y="523081"/>
            <a:ext cx="18000663" cy="9068308"/>
          </a:xfrm>
        </p:spPr>
        <p:txBody>
          <a:bodyPr/>
          <a:lstStyle/>
          <a:p>
            <a:pPr marL="0" indent="0" algn="just">
              <a:lnSpc>
                <a:spcPct val="90000"/>
              </a:lnSpc>
              <a:buNone/>
            </a:pPr>
            <a:r>
              <a:rPr lang="vi-VN" sz="10800" b="1" dirty="0"/>
              <a:t>ĐK: Con tôn vinh lòng thương xót Chúa, con ca khen lòng thương xót Chúa. Tình Thập Giá trong cuộc khổ đau, là nguồn suối tuôn ban hồng ân, dẫu rằng tội lỗi tràn lan.</a:t>
            </a:r>
            <a:endParaRPr lang="en-US" altLang="vi-VN" sz="10800" b="1" dirty="0"/>
          </a:p>
        </p:txBody>
      </p:sp>
    </p:spTree>
    <p:extLst>
      <p:ext uri="{BB962C8B-B14F-4D97-AF65-F5344CB8AC3E}">
        <p14:creationId xmlns:p14="http://schemas.microsoft.com/office/powerpoint/2010/main" val="400571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599283" y="675481"/>
            <a:ext cx="18000663" cy="9068308"/>
          </a:xfrm>
        </p:spPr>
        <p:txBody>
          <a:bodyPr/>
          <a:lstStyle/>
          <a:p>
            <a:pPr marL="0" indent="0" algn="just">
              <a:lnSpc>
                <a:spcPct val="90000"/>
              </a:lnSpc>
              <a:buNone/>
            </a:pPr>
            <a:r>
              <a:rPr lang="vi-VN" sz="10000" b="1" dirty="0"/>
              <a:t>Con tin yêu, cậy trông, phó thác, con kêu van lòng thương xót Chúa. Ngài chịu chết thay cho trần gian, chuộc tội cứu con khỏi trầm luân, xin Ngài xót thương con cùng. </a:t>
            </a:r>
            <a:endParaRPr lang="en-US" altLang="vi-VN" sz="10000" b="1" dirty="0"/>
          </a:p>
        </p:txBody>
      </p:sp>
    </p:spTree>
    <p:extLst>
      <p:ext uri="{BB962C8B-B14F-4D97-AF65-F5344CB8AC3E}">
        <p14:creationId xmlns:p14="http://schemas.microsoft.com/office/powerpoint/2010/main" val="984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10319"/>
            <a:ext cx="16199714" cy="609144"/>
          </a:xfrm>
        </p:spPr>
        <p:txBody>
          <a:bodyPr/>
          <a:lstStyle/>
          <a:p>
            <a:r>
              <a:rPr lang="en-US" altLang="vi-VN" sz="3300" b="1"/>
              <a:t>LÒNG </a:t>
            </a:r>
            <a:r>
              <a:rPr lang="en-US" altLang="vi-VN" sz="3300" b="1" dirty="0" err="1"/>
              <a:t>THƯƠNG</a:t>
            </a:r>
            <a:r>
              <a:rPr lang="en-US" altLang="vi-VN" sz="3300" b="1" dirty="0"/>
              <a:t> </a:t>
            </a:r>
            <a:r>
              <a:rPr lang="en-US" altLang="vi-VN" sz="3300" b="1" dirty="0" err="1"/>
              <a:t>XÓT</a:t>
            </a:r>
            <a:r>
              <a:rPr lang="en-US" altLang="vi-VN" sz="3300" b="1" dirty="0"/>
              <a:t> </a:t>
            </a:r>
            <a:r>
              <a:rPr lang="en-US" altLang="vi-VN" sz="3300" b="1" dirty="0" err="1"/>
              <a:t>CHÚA</a:t>
            </a:r>
            <a:endParaRPr lang="en-US" altLang="vi-VN" sz="3300" b="1" dirty="0"/>
          </a:p>
        </p:txBody>
      </p:sp>
      <p:sp>
        <p:nvSpPr>
          <p:cNvPr id="81923" name="Rectangle 3"/>
          <p:cNvSpPr>
            <a:spLocks noGrp="1" noChangeArrowheads="1"/>
          </p:cNvSpPr>
          <p:nvPr>
            <p:ph type="body" idx="1"/>
          </p:nvPr>
        </p:nvSpPr>
        <p:spPr>
          <a:xfrm>
            <a:off x="599283" y="523081"/>
            <a:ext cx="18000663" cy="9068308"/>
          </a:xfrm>
        </p:spPr>
        <p:txBody>
          <a:bodyPr/>
          <a:lstStyle/>
          <a:p>
            <a:pPr marL="0" indent="0" algn="just">
              <a:lnSpc>
                <a:spcPct val="90000"/>
              </a:lnSpc>
              <a:buNone/>
            </a:pPr>
            <a:r>
              <a:rPr lang="vi-VN" sz="10400" b="1" dirty="0"/>
              <a:t>3. Sóng dữ xô, nhấn chìm lương tri thế gian. Đời buông trôi theo những thác loạn thế nhân. Hãy vững tin nơi lòng Chúa bao nhân hiền. Cuộc khổ giá: cứu cánh, hy vọng cho con.</a:t>
            </a:r>
            <a:endParaRPr lang="en-US" altLang="vi-VN" sz="10400" b="1" dirty="0"/>
          </a:p>
        </p:txBody>
      </p:sp>
    </p:spTree>
    <p:extLst>
      <p:ext uri="{BB962C8B-B14F-4D97-AF65-F5344CB8AC3E}">
        <p14:creationId xmlns:p14="http://schemas.microsoft.com/office/powerpoint/2010/main" val="94268234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1303</TotalTime>
  <Words>489</Words>
  <Application>Microsoft Office PowerPoint</Application>
  <PresentationFormat>Custom</PresentationFormat>
  <Paragraphs>18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Default Design</vt:lpstr>
      <vt:lpstr>LÒNG THƯƠNG XÓT CHÚA</vt:lpstr>
      <vt:lpstr>PowerPoint Presentation</vt:lpstr>
      <vt:lpstr>LÒNG THƯƠNG XÓT CHÚA</vt:lpstr>
      <vt:lpstr>LÒNG THƯƠNG XÓT CHÚA</vt:lpstr>
      <vt:lpstr>PowerPoint Presentation</vt:lpstr>
      <vt:lpstr>LÒNG THƯƠNG XÓT CHÚA</vt:lpstr>
      <vt:lpstr>LÒNG THƯƠNG XÓT CHÚA</vt:lpstr>
      <vt:lpstr>PowerPoint Presentation</vt:lpstr>
      <vt:lpstr>LÒNG THƯƠNG XÓT CHÚA</vt:lpstr>
      <vt:lpstr>LÒNG THƯƠNG XÓT CHÚA</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160</cp:revision>
  <dcterms:created xsi:type="dcterms:W3CDTF">2011-08-20T01:52:59Z</dcterms:created>
  <dcterms:modified xsi:type="dcterms:W3CDTF">2024-04-08T16:31:42Z</dcterms:modified>
</cp:coreProperties>
</file>