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/>
              <a:t>LUẬT YÊU THƯƠNG</a:t>
            </a:r>
            <a:endParaRPr lang="vi-VN" altLang="vi-VN" sz="3000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99281" y="446882"/>
            <a:ext cx="18000663" cy="9529763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600" b="1" dirty="0"/>
              <a:t>1. Cho con một điều răn mới yêu thương luật Chúa muôn đời. Cho con một lời dấu yêu, con ơi hãy yêu mến nhau.</a:t>
            </a:r>
          </a:p>
        </p:txBody>
      </p:sp>
    </p:spTree>
    <p:extLst>
      <p:ext uri="{BB962C8B-B14F-4D97-AF65-F5344CB8AC3E}">
        <p14:creationId xmlns:p14="http://schemas.microsoft.com/office/powerpoint/2010/main" val="4417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282046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4. Yêu thương tìm nguồn vui đến cho ai nặng nỗi ưu phiền. Yêu thương bừng lên xóa tan bao nhiêu hờn căm ghét ghen.</a:t>
            </a:r>
            <a:endParaRPr lang="vi-VN" altLang="vi-VN" sz="34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E1479-6F04-44FF-917D-E4AB8C5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CD1342-E4E2-46A5-A367-E53487D7517D}"/>
              </a:ext>
            </a:extLst>
          </p:cNvPr>
          <p:cNvSpPr txBox="1">
            <a:spLocks/>
          </p:cNvSpPr>
          <p:nvPr/>
        </p:nvSpPr>
        <p:spPr bwMode="auto">
          <a:xfrm>
            <a:off x="1481666" y="41266"/>
            <a:ext cx="16199126" cy="63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vi-VN" sz="3000" b="1" kern="0"/>
              <a:t>LUẬT YÊU THƯƠNG</a:t>
            </a:r>
            <a:endParaRPr lang="vi-VN" altLang="vi-VN" sz="3000" b="1" kern="0" dirty="0"/>
          </a:p>
        </p:txBody>
      </p:sp>
    </p:spTree>
    <p:extLst>
      <p:ext uri="{BB962C8B-B14F-4D97-AF65-F5344CB8AC3E}">
        <p14:creationId xmlns:p14="http://schemas.microsoft.com/office/powerpoint/2010/main" val="132936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282046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Yêu thương dọi nguồn chân lý cho ai lầm lỡ ê chề. Yêu thương làm cho khắp nơi được luôn thắm tươi hạnh phúc mãi thôi.</a:t>
            </a:r>
            <a:endParaRPr lang="vi-VN" altLang="vi-VN" sz="34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E715-AC3B-4469-9074-435091F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99281" y="723238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80" b="1" dirty="0"/>
              <a:t>ÐK: Yêu thương là điều răn mới, anh em hãy mến yêu nhau; Yêu thương người ta sẽ biết, anh em là môn đệ Thầy.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CC20F-65FB-406D-8B1B-A893FD4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/>
              <a:t>LUẬT YÊU THƯƠNG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37198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99281" y="294482"/>
            <a:ext cx="18000663" cy="9529763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Theo gương Thầy yêu</a:t>
            </a:r>
            <a:r>
              <a:rPr lang="en-US" altLang="vi-VN" sz="11500" b="1" dirty="0"/>
              <a:t> </a:t>
            </a:r>
            <a:r>
              <a:rPr lang="vi-VN" altLang="vi-VN" sz="11500" b="1" dirty="0"/>
              <a:t>thương trước, hy sinh mà hiến thân mình. Hy sinh vì người dấu yêu liều cả tấm thân tình yêu chính nhân.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69E6F-44C3-4AF4-8836-E43FF381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99281" y="723238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80" b="1" dirty="0"/>
              <a:t>ÐK: Yêu thương là điều răn mới, anh em hãy mến yêu nhau; Yêu thương người ta sẽ biết, anh em là môn đệ Thầy.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CC20F-65FB-406D-8B1B-A893FD4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/>
              <a:t>LUẬT YÊU THƯƠNG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325075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41563" y="218281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2. Cho con ngàn lời yêu dấu vẫn không bằng chính gương Thầy, Hôm nay Thầy dùng nước đây, đôi tay rửa chân chúng con.</a:t>
            </a:r>
            <a:endParaRPr lang="vi-VN" altLang="vi-VN" sz="8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96D4E-9DC7-47FC-8290-A57DC8F5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55016-5B2D-43D5-9BAB-49F3EBDAEDCD}"/>
              </a:ext>
            </a:extLst>
          </p:cNvPr>
          <p:cNvSpPr txBox="1">
            <a:spLocks/>
          </p:cNvSpPr>
          <p:nvPr/>
        </p:nvSpPr>
        <p:spPr bwMode="auto">
          <a:xfrm>
            <a:off x="1481666" y="41266"/>
            <a:ext cx="16199126" cy="63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vi-VN" sz="3000" b="1" kern="0"/>
              <a:t>LUẬT YÊU THƯƠNG</a:t>
            </a:r>
            <a:endParaRPr lang="vi-VN" altLang="vi-VN" sz="3000" b="1" kern="0" dirty="0"/>
          </a:p>
        </p:txBody>
      </p:sp>
    </p:spTree>
    <p:extLst>
      <p:ext uri="{BB962C8B-B14F-4D97-AF65-F5344CB8AC3E}">
        <p14:creationId xmlns:p14="http://schemas.microsoft.com/office/powerpoint/2010/main" val="23982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41563" y="282046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Con ơi ngần ngại chi nữa nay con làm cũng như Thầy. Con xem Thầy là Chúa con mà Thầy rửa chân từng người chúng con. </a:t>
            </a:r>
            <a:endParaRPr lang="vi-VN" altLang="vi-VN" sz="8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A04D5-683E-4C9B-9C10-A224D54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99281" y="723238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80" b="1" dirty="0"/>
              <a:t>ÐK: Yêu thương là điều răn mới, anh em hãy mến yêu nhau; Yêu thương người ta sẽ biết, anh em là môn đệ Thầy.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CC20F-65FB-406D-8B1B-A893FD4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/>
              <a:t>LUẬT YÊU THƯƠNG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12138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622291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vi-VN" sz="11600" b="1" dirty="0"/>
              <a:t>3</a:t>
            </a:r>
            <a:r>
              <a:rPr lang="vi-VN" altLang="vi-VN" sz="11600" b="1" dirty="0"/>
              <a:t>.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Yêu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thương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là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hy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sinh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trước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cho</a:t>
            </a:r>
            <a:r>
              <a:rPr lang="en-US" altLang="vi-VN" sz="11600" b="1" dirty="0"/>
              <a:t> con </a:t>
            </a:r>
            <a:r>
              <a:rPr lang="en-US" altLang="vi-VN" sz="11600" b="1" dirty="0" err="1"/>
              <a:t>cả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chính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thân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mình</a:t>
            </a:r>
            <a:r>
              <a:rPr lang="en-US" altLang="vi-VN" sz="11600" b="1" dirty="0"/>
              <a:t>. </a:t>
            </a:r>
            <a:r>
              <a:rPr lang="en-US" altLang="vi-VN" sz="11600" b="1" dirty="0" err="1"/>
              <a:t>Yêu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thương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cần</a:t>
            </a:r>
            <a:r>
              <a:rPr lang="en-US" altLang="vi-VN" sz="11600" b="1" dirty="0"/>
              <a:t> chi </a:t>
            </a:r>
            <a:r>
              <a:rPr lang="en-US" altLang="vi-VN" sz="11600" b="1" dirty="0" err="1"/>
              <a:t>đắn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đo</a:t>
            </a:r>
            <a:r>
              <a:rPr lang="en-US" altLang="vi-VN" sz="11600" b="1" dirty="0"/>
              <a:t>, </a:t>
            </a:r>
            <a:r>
              <a:rPr lang="en-US" altLang="vi-VN" sz="11600" b="1" dirty="0" err="1"/>
              <a:t>không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xem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lợi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thua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trước</a:t>
            </a:r>
            <a:r>
              <a:rPr lang="en-US" altLang="vi-VN" sz="11600" b="1" dirty="0"/>
              <a:t> </a:t>
            </a:r>
            <a:r>
              <a:rPr lang="en-US" altLang="vi-VN" sz="11600" b="1" dirty="0" err="1"/>
              <a:t>sau</a:t>
            </a:r>
            <a:r>
              <a:rPr lang="en-US" altLang="vi-VN" sz="11600" b="1" dirty="0"/>
              <a:t>. </a:t>
            </a:r>
            <a:endParaRPr lang="vi-VN" altLang="vi-VN" sz="1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E64D-2184-46D1-B58A-34A5D2F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7B5F6-0DA4-4174-AB5D-2E8C6DB66FA6}"/>
              </a:ext>
            </a:extLst>
          </p:cNvPr>
          <p:cNvSpPr txBox="1">
            <a:spLocks/>
          </p:cNvSpPr>
          <p:nvPr/>
        </p:nvSpPr>
        <p:spPr bwMode="auto">
          <a:xfrm>
            <a:off x="1481666" y="41266"/>
            <a:ext cx="16199126" cy="63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vi-VN" sz="3000" b="1" kern="0"/>
              <a:t>LUẬT YÊU THƯƠNG</a:t>
            </a:r>
            <a:endParaRPr lang="vi-VN" altLang="vi-VN" sz="3000" b="1" kern="0" dirty="0"/>
          </a:p>
        </p:txBody>
      </p:sp>
    </p:spTree>
    <p:extLst>
      <p:ext uri="{BB962C8B-B14F-4D97-AF65-F5344CB8AC3E}">
        <p14:creationId xmlns:p14="http://schemas.microsoft.com/office/powerpoint/2010/main" val="27487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282046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vi-VN" sz="11000" b="1" dirty="0" err="1"/>
              <a:t>Yêu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thương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dù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muôn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nguy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khó</a:t>
            </a:r>
            <a:r>
              <a:rPr lang="en-US" altLang="vi-VN" sz="11000" b="1" dirty="0"/>
              <a:t>, </a:t>
            </a:r>
            <a:r>
              <a:rPr lang="en-US" altLang="vi-VN" sz="11000" b="1" dirty="0" err="1"/>
              <a:t>kiên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tâm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chẳng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nghĩ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xa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gần</a:t>
            </a:r>
            <a:r>
              <a:rPr lang="en-US" altLang="vi-VN" sz="11000" b="1" dirty="0"/>
              <a:t>. </a:t>
            </a:r>
            <a:r>
              <a:rPr lang="en-US" altLang="vi-VN" sz="11000" b="1" dirty="0" err="1"/>
              <a:t>Yêu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thương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mùa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xuân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ngát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hương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tỏa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lan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bốn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phương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này</a:t>
            </a:r>
            <a:r>
              <a:rPr lang="en-US" altLang="vi-VN" sz="11000" b="1" dirty="0"/>
              <a:t> con </a:t>
            </a:r>
            <a:r>
              <a:rPr lang="en-US" altLang="vi-VN" sz="11000" b="1" dirty="0" err="1"/>
              <a:t>biết</a:t>
            </a:r>
            <a:r>
              <a:rPr lang="en-US" altLang="vi-VN" sz="11000" b="1" dirty="0"/>
              <a:t> </a:t>
            </a:r>
            <a:r>
              <a:rPr lang="en-US" altLang="vi-VN" sz="11000" b="1" dirty="0" err="1"/>
              <a:t>chăng</a:t>
            </a:r>
            <a:r>
              <a:rPr lang="en-US" altLang="vi-VN" sz="11000" b="1" dirty="0"/>
              <a:t>.</a:t>
            </a:r>
            <a:endParaRPr lang="vi-VN" altLang="vi-VN" sz="11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DA30A-AA79-4BA5-9FE5-5842F094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3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99281" y="723238"/>
            <a:ext cx="18000663" cy="928159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80" b="1" dirty="0"/>
              <a:t>ÐK: Yêu thương là điều răn mới, anh em hãy mến yêu nhau; Yêu thương người ta sẽ biết, anh em là môn đệ Thầy.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CC20F-65FB-406D-8B1B-A893FD4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/>
              <a:t>LUẬT YÊU THƯƠNG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3472689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373</Words>
  <Application>Microsoft Office PowerPoint</Application>
  <PresentationFormat>Custom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Design</vt:lpstr>
      <vt:lpstr>LUẬT YÊU THƯƠNG</vt:lpstr>
      <vt:lpstr>PowerPoint Presentation</vt:lpstr>
      <vt:lpstr>LUẬT YÊU THƯƠNG</vt:lpstr>
      <vt:lpstr>PowerPoint Presentation</vt:lpstr>
      <vt:lpstr>PowerPoint Presentation</vt:lpstr>
      <vt:lpstr>LUẬT YÊU THƯƠNG</vt:lpstr>
      <vt:lpstr>PowerPoint Presentation</vt:lpstr>
      <vt:lpstr>PowerPoint Presentation</vt:lpstr>
      <vt:lpstr>LUẬT YÊU THƯƠNG</vt:lpstr>
      <vt:lpstr>PowerPoint Presentation</vt:lpstr>
      <vt:lpstr>PowerPoint Presentation</vt:lpstr>
      <vt:lpstr>LUẬT YÊU THƯƠNG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161</cp:revision>
  <dcterms:created xsi:type="dcterms:W3CDTF">2011-08-20T01:52:59Z</dcterms:created>
  <dcterms:modified xsi:type="dcterms:W3CDTF">2024-04-08T16:33:10Z</dcterms:modified>
</cp:coreProperties>
</file>