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7" r:id="rId3"/>
    <p:sldId id="263" r:id="rId4"/>
    <p:sldId id="257" r:id="rId5"/>
    <p:sldId id="268" r:id="rId6"/>
    <p:sldId id="269" r:id="rId7"/>
    <p:sldId id="258" r:id="rId8"/>
    <p:sldId id="270" r:id="rId9"/>
    <p:sldId id="27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20" d="100"/>
          <a:sy n="120" d="100"/>
        </p:scale>
        <p:origin x="13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D44D1-9D9C-4E51-9D90-DA5AD61785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BBEB35-C5CC-4BD4-9341-FB42AD3212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2F04882-E3B5-4AF9-84EF-2948775F319D}"/>
              </a:ext>
            </a:extLst>
          </p:cNvPr>
          <p:cNvSpPr>
            <a:spLocks noGrp="1"/>
          </p:cNvSpPr>
          <p:nvPr>
            <p:ph type="dt" sz="half" idx="10"/>
          </p:nvPr>
        </p:nvSpPr>
        <p:spPr/>
        <p:txBody>
          <a:bodyPr/>
          <a:lstStyle/>
          <a:p>
            <a:fld id="{84ECB7CE-1219-4F6B-9C4E-527FD62B7805}" type="datetimeFigureOut">
              <a:rPr lang="en-US" smtClean="0"/>
              <a:t>4/8/2024</a:t>
            </a:fld>
            <a:endParaRPr lang="en-US"/>
          </a:p>
        </p:txBody>
      </p:sp>
      <p:sp>
        <p:nvSpPr>
          <p:cNvPr id="5" name="Footer Placeholder 4">
            <a:extLst>
              <a:ext uri="{FF2B5EF4-FFF2-40B4-BE49-F238E27FC236}">
                <a16:creationId xmlns:a16="http://schemas.microsoft.com/office/drawing/2014/main" id="{3584F37A-68BA-4364-A8BA-B116CB16BC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C950E6-A664-4068-B78C-6CCEC86447D6}"/>
              </a:ext>
            </a:extLst>
          </p:cNvPr>
          <p:cNvSpPr>
            <a:spLocks noGrp="1"/>
          </p:cNvSpPr>
          <p:nvPr>
            <p:ph type="sldNum" sz="quarter" idx="12"/>
          </p:nvPr>
        </p:nvSpPr>
        <p:spPr/>
        <p:txBody>
          <a:bodyPr/>
          <a:lstStyle/>
          <a:p>
            <a:fld id="{B91CC098-EC21-4E1B-BE93-34828E65325A}" type="slidenum">
              <a:rPr lang="en-US" smtClean="0"/>
              <a:t>‹#›</a:t>
            </a:fld>
            <a:endParaRPr lang="en-US"/>
          </a:p>
        </p:txBody>
      </p:sp>
    </p:spTree>
    <p:extLst>
      <p:ext uri="{BB962C8B-B14F-4D97-AF65-F5344CB8AC3E}">
        <p14:creationId xmlns:p14="http://schemas.microsoft.com/office/powerpoint/2010/main" val="4016261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BC3AB-9EC5-440B-88A6-312F8818C0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402C25D-4680-40FD-B97D-844236FCED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87549E-8A79-4B9C-B423-568734305244}"/>
              </a:ext>
            </a:extLst>
          </p:cNvPr>
          <p:cNvSpPr>
            <a:spLocks noGrp="1"/>
          </p:cNvSpPr>
          <p:nvPr>
            <p:ph type="dt" sz="half" idx="10"/>
          </p:nvPr>
        </p:nvSpPr>
        <p:spPr/>
        <p:txBody>
          <a:bodyPr/>
          <a:lstStyle/>
          <a:p>
            <a:fld id="{84ECB7CE-1219-4F6B-9C4E-527FD62B7805}" type="datetimeFigureOut">
              <a:rPr lang="en-US" smtClean="0"/>
              <a:t>4/8/2024</a:t>
            </a:fld>
            <a:endParaRPr lang="en-US"/>
          </a:p>
        </p:txBody>
      </p:sp>
      <p:sp>
        <p:nvSpPr>
          <p:cNvPr id="5" name="Footer Placeholder 4">
            <a:extLst>
              <a:ext uri="{FF2B5EF4-FFF2-40B4-BE49-F238E27FC236}">
                <a16:creationId xmlns:a16="http://schemas.microsoft.com/office/drawing/2014/main" id="{34F2FC6B-73DA-4C15-926E-359D184750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9798D0-715B-46D6-B032-865BC983807F}"/>
              </a:ext>
            </a:extLst>
          </p:cNvPr>
          <p:cNvSpPr>
            <a:spLocks noGrp="1"/>
          </p:cNvSpPr>
          <p:nvPr>
            <p:ph type="sldNum" sz="quarter" idx="12"/>
          </p:nvPr>
        </p:nvSpPr>
        <p:spPr/>
        <p:txBody>
          <a:bodyPr/>
          <a:lstStyle/>
          <a:p>
            <a:fld id="{B91CC098-EC21-4E1B-BE93-34828E65325A}" type="slidenum">
              <a:rPr lang="en-US" smtClean="0"/>
              <a:t>‹#›</a:t>
            </a:fld>
            <a:endParaRPr lang="en-US"/>
          </a:p>
        </p:txBody>
      </p:sp>
    </p:spTree>
    <p:extLst>
      <p:ext uri="{BB962C8B-B14F-4D97-AF65-F5344CB8AC3E}">
        <p14:creationId xmlns:p14="http://schemas.microsoft.com/office/powerpoint/2010/main" val="1071440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E8A796-47EF-4E09-8074-755926D87F3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7FDA1DF-DBDD-4AFA-9DDB-2C00DD1A83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DD475A-3AE5-46AC-B981-BA7B929AAAA2}"/>
              </a:ext>
            </a:extLst>
          </p:cNvPr>
          <p:cNvSpPr>
            <a:spLocks noGrp="1"/>
          </p:cNvSpPr>
          <p:nvPr>
            <p:ph type="dt" sz="half" idx="10"/>
          </p:nvPr>
        </p:nvSpPr>
        <p:spPr/>
        <p:txBody>
          <a:bodyPr/>
          <a:lstStyle/>
          <a:p>
            <a:fld id="{84ECB7CE-1219-4F6B-9C4E-527FD62B7805}" type="datetimeFigureOut">
              <a:rPr lang="en-US" smtClean="0"/>
              <a:t>4/8/2024</a:t>
            </a:fld>
            <a:endParaRPr lang="en-US"/>
          </a:p>
        </p:txBody>
      </p:sp>
      <p:sp>
        <p:nvSpPr>
          <p:cNvPr id="5" name="Footer Placeholder 4">
            <a:extLst>
              <a:ext uri="{FF2B5EF4-FFF2-40B4-BE49-F238E27FC236}">
                <a16:creationId xmlns:a16="http://schemas.microsoft.com/office/drawing/2014/main" id="{60A2EDF0-1498-4AEA-BF9F-9DDF7EDA4B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D2C0A9-F7AB-45E4-B399-5F0622E860B0}"/>
              </a:ext>
            </a:extLst>
          </p:cNvPr>
          <p:cNvSpPr>
            <a:spLocks noGrp="1"/>
          </p:cNvSpPr>
          <p:nvPr>
            <p:ph type="sldNum" sz="quarter" idx="12"/>
          </p:nvPr>
        </p:nvSpPr>
        <p:spPr/>
        <p:txBody>
          <a:bodyPr/>
          <a:lstStyle/>
          <a:p>
            <a:fld id="{B91CC098-EC21-4E1B-BE93-34828E65325A}" type="slidenum">
              <a:rPr lang="en-US" smtClean="0"/>
              <a:t>‹#›</a:t>
            </a:fld>
            <a:endParaRPr lang="en-US"/>
          </a:p>
        </p:txBody>
      </p:sp>
    </p:spTree>
    <p:extLst>
      <p:ext uri="{BB962C8B-B14F-4D97-AF65-F5344CB8AC3E}">
        <p14:creationId xmlns:p14="http://schemas.microsoft.com/office/powerpoint/2010/main" val="2430764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CFE5D-E5F9-4EBE-8ED6-71B965779D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59E27E-3AD5-476D-BFC9-A3EAD14884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06619B-5CF4-4297-A066-F15C9BD7D8AE}"/>
              </a:ext>
            </a:extLst>
          </p:cNvPr>
          <p:cNvSpPr>
            <a:spLocks noGrp="1"/>
          </p:cNvSpPr>
          <p:nvPr>
            <p:ph type="dt" sz="half" idx="10"/>
          </p:nvPr>
        </p:nvSpPr>
        <p:spPr/>
        <p:txBody>
          <a:bodyPr/>
          <a:lstStyle/>
          <a:p>
            <a:fld id="{84ECB7CE-1219-4F6B-9C4E-527FD62B7805}" type="datetimeFigureOut">
              <a:rPr lang="en-US" smtClean="0"/>
              <a:t>4/8/2024</a:t>
            </a:fld>
            <a:endParaRPr lang="en-US"/>
          </a:p>
        </p:txBody>
      </p:sp>
      <p:sp>
        <p:nvSpPr>
          <p:cNvPr id="5" name="Footer Placeholder 4">
            <a:extLst>
              <a:ext uri="{FF2B5EF4-FFF2-40B4-BE49-F238E27FC236}">
                <a16:creationId xmlns:a16="http://schemas.microsoft.com/office/drawing/2014/main" id="{7C08A50D-B342-4022-AE60-0C96EAC463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B0A929-C9F9-4383-9BA6-697C20BA1F52}"/>
              </a:ext>
            </a:extLst>
          </p:cNvPr>
          <p:cNvSpPr>
            <a:spLocks noGrp="1"/>
          </p:cNvSpPr>
          <p:nvPr>
            <p:ph type="sldNum" sz="quarter" idx="12"/>
          </p:nvPr>
        </p:nvSpPr>
        <p:spPr/>
        <p:txBody>
          <a:bodyPr/>
          <a:lstStyle/>
          <a:p>
            <a:fld id="{B91CC098-EC21-4E1B-BE93-34828E65325A}" type="slidenum">
              <a:rPr lang="en-US" smtClean="0"/>
              <a:t>‹#›</a:t>
            </a:fld>
            <a:endParaRPr lang="en-US"/>
          </a:p>
        </p:txBody>
      </p:sp>
    </p:spTree>
    <p:extLst>
      <p:ext uri="{BB962C8B-B14F-4D97-AF65-F5344CB8AC3E}">
        <p14:creationId xmlns:p14="http://schemas.microsoft.com/office/powerpoint/2010/main" val="184175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BA9BB-1845-4915-A657-13A9A9DBF0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7D26CC9-9902-424F-98AD-E110FEFE06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B8DEF2-C8EC-4491-89C6-02B96DAF5C85}"/>
              </a:ext>
            </a:extLst>
          </p:cNvPr>
          <p:cNvSpPr>
            <a:spLocks noGrp="1"/>
          </p:cNvSpPr>
          <p:nvPr>
            <p:ph type="dt" sz="half" idx="10"/>
          </p:nvPr>
        </p:nvSpPr>
        <p:spPr/>
        <p:txBody>
          <a:bodyPr/>
          <a:lstStyle/>
          <a:p>
            <a:fld id="{84ECB7CE-1219-4F6B-9C4E-527FD62B7805}" type="datetimeFigureOut">
              <a:rPr lang="en-US" smtClean="0"/>
              <a:t>4/8/2024</a:t>
            </a:fld>
            <a:endParaRPr lang="en-US"/>
          </a:p>
        </p:txBody>
      </p:sp>
      <p:sp>
        <p:nvSpPr>
          <p:cNvPr id="5" name="Footer Placeholder 4">
            <a:extLst>
              <a:ext uri="{FF2B5EF4-FFF2-40B4-BE49-F238E27FC236}">
                <a16:creationId xmlns:a16="http://schemas.microsoft.com/office/drawing/2014/main" id="{7FE46BC2-496C-4CFF-ACCD-38903AEC7F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5E6E56-22E2-4D58-8B0D-A0848EED4A56}"/>
              </a:ext>
            </a:extLst>
          </p:cNvPr>
          <p:cNvSpPr>
            <a:spLocks noGrp="1"/>
          </p:cNvSpPr>
          <p:nvPr>
            <p:ph type="sldNum" sz="quarter" idx="12"/>
          </p:nvPr>
        </p:nvSpPr>
        <p:spPr/>
        <p:txBody>
          <a:bodyPr/>
          <a:lstStyle/>
          <a:p>
            <a:fld id="{B91CC098-EC21-4E1B-BE93-34828E65325A}" type="slidenum">
              <a:rPr lang="en-US" smtClean="0"/>
              <a:t>‹#›</a:t>
            </a:fld>
            <a:endParaRPr lang="en-US"/>
          </a:p>
        </p:txBody>
      </p:sp>
    </p:spTree>
    <p:extLst>
      <p:ext uri="{BB962C8B-B14F-4D97-AF65-F5344CB8AC3E}">
        <p14:creationId xmlns:p14="http://schemas.microsoft.com/office/powerpoint/2010/main" val="1507557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3D7E3-633E-499E-AF40-D093A1FF0C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B1A34B-0C04-4BA5-8599-66FE360AA8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944C68-F4FB-4942-BA3F-A7DF89D9BA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34F30E-3B7F-42D6-BD74-264FC2BAE3AA}"/>
              </a:ext>
            </a:extLst>
          </p:cNvPr>
          <p:cNvSpPr>
            <a:spLocks noGrp="1"/>
          </p:cNvSpPr>
          <p:nvPr>
            <p:ph type="dt" sz="half" idx="10"/>
          </p:nvPr>
        </p:nvSpPr>
        <p:spPr/>
        <p:txBody>
          <a:bodyPr/>
          <a:lstStyle/>
          <a:p>
            <a:fld id="{84ECB7CE-1219-4F6B-9C4E-527FD62B7805}" type="datetimeFigureOut">
              <a:rPr lang="en-US" smtClean="0"/>
              <a:t>4/8/2024</a:t>
            </a:fld>
            <a:endParaRPr lang="en-US"/>
          </a:p>
        </p:txBody>
      </p:sp>
      <p:sp>
        <p:nvSpPr>
          <p:cNvPr id="6" name="Footer Placeholder 5">
            <a:extLst>
              <a:ext uri="{FF2B5EF4-FFF2-40B4-BE49-F238E27FC236}">
                <a16:creationId xmlns:a16="http://schemas.microsoft.com/office/drawing/2014/main" id="{2333F0B2-E77D-42FB-B653-CA0FF88F65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635E30-D5F5-43EC-8999-FB1B9A322A07}"/>
              </a:ext>
            </a:extLst>
          </p:cNvPr>
          <p:cNvSpPr>
            <a:spLocks noGrp="1"/>
          </p:cNvSpPr>
          <p:nvPr>
            <p:ph type="sldNum" sz="quarter" idx="12"/>
          </p:nvPr>
        </p:nvSpPr>
        <p:spPr/>
        <p:txBody>
          <a:bodyPr/>
          <a:lstStyle/>
          <a:p>
            <a:fld id="{B91CC098-EC21-4E1B-BE93-34828E65325A}" type="slidenum">
              <a:rPr lang="en-US" smtClean="0"/>
              <a:t>‹#›</a:t>
            </a:fld>
            <a:endParaRPr lang="en-US"/>
          </a:p>
        </p:txBody>
      </p:sp>
    </p:spTree>
    <p:extLst>
      <p:ext uri="{BB962C8B-B14F-4D97-AF65-F5344CB8AC3E}">
        <p14:creationId xmlns:p14="http://schemas.microsoft.com/office/powerpoint/2010/main" val="1781046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0EBE7-42CD-4A05-B2A7-87651A1B311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03EFF0F-E6E2-4E43-96E1-1104572E4A2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7C4067-97EB-43EF-B9DF-F05438B577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60994A-1D55-492F-AB4B-169F4E3416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F91FF02-C06D-4B2A-91BF-09F0333EC6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0B13998-4C95-46BE-A81E-E9A55E00980C}"/>
              </a:ext>
            </a:extLst>
          </p:cNvPr>
          <p:cNvSpPr>
            <a:spLocks noGrp="1"/>
          </p:cNvSpPr>
          <p:nvPr>
            <p:ph type="dt" sz="half" idx="10"/>
          </p:nvPr>
        </p:nvSpPr>
        <p:spPr/>
        <p:txBody>
          <a:bodyPr/>
          <a:lstStyle/>
          <a:p>
            <a:fld id="{84ECB7CE-1219-4F6B-9C4E-527FD62B7805}" type="datetimeFigureOut">
              <a:rPr lang="en-US" smtClean="0"/>
              <a:t>4/8/2024</a:t>
            </a:fld>
            <a:endParaRPr lang="en-US"/>
          </a:p>
        </p:txBody>
      </p:sp>
      <p:sp>
        <p:nvSpPr>
          <p:cNvPr id="8" name="Footer Placeholder 7">
            <a:extLst>
              <a:ext uri="{FF2B5EF4-FFF2-40B4-BE49-F238E27FC236}">
                <a16:creationId xmlns:a16="http://schemas.microsoft.com/office/drawing/2014/main" id="{B68E9EE2-1AC8-4439-A8DC-16415C33A60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190A0D4-427A-42A8-8538-D03326600454}"/>
              </a:ext>
            </a:extLst>
          </p:cNvPr>
          <p:cNvSpPr>
            <a:spLocks noGrp="1"/>
          </p:cNvSpPr>
          <p:nvPr>
            <p:ph type="sldNum" sz="quarter" idx="12"/>
          </p:nvPr>
        </p:nvSpPr>
        <p:spPr/>
        <p:txBody>
          <a:bodyPr/>
          <a:lstStyle/>
          <a:p>
            <a:fld id="{B91CC098-EC21-4E1B-BE93-34828E65325A}" type="slidenum">
              <a:rPr lang="en-US" smtClean="0"/>
              <a:t>‹#›</a:t>
            </a:fld>
            <a:endParaRPr lang="en-US"/>
          </a:p>
        </p:txBody>
      </p:sp>
    </p:spTree>
    <p:extLst>
      <p:ext uri="{BB962C8B-B14F-4D97-AF65-F5344CB8AC3E}">
        <p14:creationId xmlns:p14="http://schemas.microsoft.com/office/powerpoint/2010/main" val="1975450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23594-E7E7-460F-96E9-50ADCB7B33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237DC3D-166C-4CD1-A540-22EAC9B43807}"/>
              </a:ext>
            </a:extLst>
          </p:cNvPr>
          <p:cNvSpPr>
            <a:spLocks noGrp="1"/>
          </p:cNvSpPr>
          <p:nvPr>
            <p:ph type="dt" sz="half" idx="10"/>
          </p:nvPr>
        </p:nvSpPr>
        <p:spPr/>
        <p:txBody>
          <a:bodyPr/>
          <a:lstStyle/>
          <a:p>
            <a:fld id="{84ECB7CE-1219-4F6B-9C4E-527FD62B7805}" type="datetimeFigureOut">
              <a:rPr lang="en-US" smtClean="0"/>
              <a:t>4/8/2024</a:t>
            </a:fld>
            <a:endParaRPr lang="en-US"/>
          </a:p>
        </p:txBody>
      </p:sp>
      <p:sp>
        <p:nvSpPr>
          <p:cNvPr id="4" name="Footer Placeholder 3">
            <a:extLst>
              <a:ext uri="{FF2B5EF4-FFF2-40B4-BE49-F238E27FC236}">
                <a16:creationId xmlns:a16="http://schemas.microsoft.com/office/drawing/2014/main" id="{0BFCCA63-B873-4EB6-AEC0-E6CFB55F11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6389D8-6FD5-469D-8D27-18C009650C2B}"/>
              </a:ext>
            </a:extLst>
          </p:cNvPr>
          <p:cNvSpPr>
            <a:spLocks noGrp="1"/>
          </p:cNvSpPr>
          <p:nvPr>
            <p:ph type="sldNum" sz="quarter" idx="12"/>
          </p:nvPr>
        </p:nvSpPr>
        <p:spPr/>
        <p:txBody>
          <a:bodyPr/>
          <a:lstStyle/>
          <a:p>
            <a:fld id="{B91CC098-EC21-4E1B-BE93-34828E65325A}" type="slidenum">
              <a:rPr lang="en-US" smtClean="0"/>
              <a:t>‹#›</a:t>
            </a:fld>
            <a:endParaRPr lang="en-US"/>
          </a:p>
        </p:txBody>
      </p:sp>
    </p:spTree>
    <p:extLst>
      <p:ext uri="{BB962C8B-B14F-4D97-AF65-F5344CB8AC3E}">
        <p14:creationId xmlns:p14="http://schemas.microsoft.com/office/powerpoint/2010/main" val="3321636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40063A-0CED-488C-B820-984336DDD1A8}"/>
              </a:ext>
            </a:extLst>
          </p:cNvPr>
          <p:cNvSpPr>
            <a:spLocks noGrp="1"/>
          </p:cNvSpPr>
          <p:nvPr>
            <p:ph type="dt" sz="half" idx="10"/>
          </p:nvPr>
        </p:nvSpPr>
        <p:spPr/>
        <p:txBody>
          <a:bodyPr/>
          <a:lstStyle/>
          <a:p>
            <a:fld id="{84ECB7CE-1219-4F6B-9C4E-527FD62B7805}" type="datetimeFigureOut">
              <a:rPr lang="en-US" smtClean="0"/>
              <a:t>4/8/2024</a:t>
            </a:fld>
            <a:endParaRPr lang="en-US"/>
          </a:p>
        </p:txBody>
      </p:sp>
      <p:sp>
        <p:nvSpPr>
          <p:cNvPr id="3" name="Footer Placeholder 2">
            <a:extLst>
              <a:ext uri="{FF2B5EF4-FFF2-40B4-BE49-F238E27FC236}">
                <a16:creationId xmlns:a16="http://schemas.microsoft.com/office/drawing/2014/main" id="{952AE198-2F28-4467-B62E-9A4E071319C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4DB54FA-2612-468E-9542-57A88A108F3F}"/>
              </a:ext>
            </a:extLst>
          </p:cNvPr>
          <p:cNvSpPr>
            <a:spLocks noGrp="1"/>
          </p:cNvSpPr>
          <p:nvPr>
            <p:ph type="sldNum" sz="quarter" idx="12"/>
          </p:nvPr>
        </p:nvSpPr>
        <p:spPr/>
        <p:txBody>
          <a:bodyPr/>
          <a:lstStyle/>
          <a:p>
            <a:fld id="{B91CC098-EC21-4E1B-BE93-34828E65325A}" type="slidenum">
              <a:rPr lang="en-US" smtClean="0"/>
              <a:t>‹#›</a:t>
            </a:fld>
            <a:endParaRPr lang="en-US"/>
          </a:p>
        </p:txBody>
      </p:sp>
    </p:spTree>
    <p:extLst>
      <p:ext uri="{BB962C8B-B14F-4D97-AF65-F5344CB8AC3E}">
        <p14:creationId xmlns:p14="http://schemas.microsoft.com/office/powerpoint/2010/main" val="3477115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AC7B5-642C-4C22-86E2-E3BE93A1E6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6625AFC-E458-49CA-94AE-156CBB9EF2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8C74AD6-106A-4729-83B7-547F495301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7D1AF1-31A1-48A4-854F-20FE14CEBECB}"/>
              </a:ext>
            </a:extLst>
          </p:cNvPr>
          <p:cNvSpPr>
            <a:spLocks noGrp="1"/>
          </p:cNvSpPr>
          <p:nvPr>
            <p:ph type="dt" sz="half" idx="10"/>
          </p:nvPr>
        </p:nvSpPr>
        <p:spPr/>
        <p:txBody>
          <a:bodyPr/>
          <a:lstStyle/>
          <a:p>
            <a:fld id="{84ECB7CE-1219-4F6B-9C4E-527FD62B7805}" type="datetimeFigureOut">
              <a:rPr lang="en-US" smtClean="0"/>
              <a:t>4/8/2024</a:t>
            </a:fld>
            <a:endParaRPr lang="en-US"/>
          </a:p>
        </p:txBody>
      </p:sp>
      <p:sp>
        <p:nvSpPr>
          <p:cNvPr id="6" name="Footer Placeholder 5">
            <a:extLst>
              <a:ext uri="{FF2B5EF4-FFF2-40B4-BE49-F238E27FC236}">
                <a16:creationId xmlns:a16="http://schemas.microsoft.com/office/drawing/2014/main" id="{CF87A778-04ED-4F1C-B938-6BB44FB421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473EC9-E468-4D28-A257-1452B7AD6B41}"/>
              </a:ext>
            </a:extLst>
          </p:cNvPr>
          <p:cNvSpPr>
            <a:spLocks noGrp="1"/>
          </p:cNvSpPr>
          <p:nvPr>
            <p:ph type="sldNum" sz="quarter" idx="12"/>
          </p:nvPr>
        </p:nvSpPr>
        <p:spPr/>
        <p:txBody>
          <a:bodyPr/>
          <a:lstStyle/>
          <a:p>
            <a:fld id="{B91CC098-EC21-4E1B-BE93-34828E65325A}" type="slidenum">
              <a:rPr lang="en-US" smtClean="0"/>
              <a:t>‹#›</a:t>
            </a:fld>
            <a:endParaRPr lang="en-US"/>
          </a:p>
        </p:txBody>
      </p:sp>
    </p:spTree>
    <p:extLst>
      <p:ext uri="{BB962C8B-B14F-4D97-AF65-F5344CB8AC3E}">
        <p14:creationId xmlns:p14="http://schemas.microsoft.com/office/powerpoint/2010/main" val="2392302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B1491-1E45-4474-8DCB-DC4A672AAB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4D5E54-3D77-4EEC-AD4B-9E0A02C3F5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ACBD496-B3EF-46DB-943E-D1D1ADEEF3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78EDFE-FB57-485A-8186-6F06E4BDECBD}"/>
              </a:ext>
            </a:extLst>
          </p:cNvPr>
          <p:cNvSpPr>
            <a:spLocks noGrp="1"/>
          </p:cNvSpPr>
          <p:nvPr>
            <p:ph type="dt" sz="half" idx="10"/>
          </p:nvPr>
        </p:nvSpPr>
        <p:spPr/>
        <p:txBody>
          <a:bodyPr/>
          <a:lstStyle/>
          <a:p>
            <a:fld id="{84ECB7CE-1219-4F6B-9C4E-527FD62B7805}" type="datetimeFigureOut">
              <a:rPr lang="en-US" smtClean="0"/>
              <a:t>4/8/2024</a:t>
            </a:fld>
            <a:endParaRPr lang="en-US"/>
          </a:p>
        </p:txBody>
      </p:sp>
      <p:sp>
        <p:nvSpPr>
          <p:cNvPr id="6" name="Footer Placeholder 5">
            <a:extLst>
              <a:ext uri="{FF2B5EF4-FFF2-40B4-BE49-F238E27FC236}">
                <a16:creationId xmlns:a16="http://schemas.microsoft.com/office/drawing/2014/main" id="{37885ED7-F8B3-4D5C-8B7B-521577DCF8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3B93E4-BADA-410B-87E5-718372CB89AF}"/>
              </a:ext>
            </a:extLst>
          </p:cNvPr>
          <p:cNvSpPr>
            <a:spLocks noGrp="1"/>
          </p:cNvSpPr>
          <p:nvPr>
            <p:ph type="sldNum" sz="quarter" idx="12"/>
          </p:nvPr>
        </p:nvSpPr>
        <p:spPr/>
        <p:txBody>
          <a:bodyPr/>
          <a:lstStyle/>
          <a:p>
            <a:fld id="{B91CC098-EC21-4E1B-BE93-34828E65325A}" type="slidenum">
              <a:rPr lang="en-US" smtClean="0"/>
              <a:t>‹#›</a:t>
            </a:fld>
            <a:endParaRPr lang="en-US"/>
          </a:p>
        </p:txBody>
      </p:sp>
    </p:spTree>
    <p:extLst>
      <p:ext uri="{BB962C8B-B14F-4D97-AF65-F5344CB8AC3E}">
        <p14:creationId xmlns:p14="http://schemas.microsoft.com/office/powerpoint/2010/main" val="2338702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D47D7F-A9AA-4053-BE79-256489DE2A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AF2C96D-BB25-48FB-BCAB-71BAB19A51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7E1099-B68C-40C9-A003-206398D629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ECB7CE-1219-4F6B-9C4E-527FD62B7805}" type="datetimeFigureOut">
              <a:rPr lang="en-US" smtClean="0"/>
              <a:t>4/8/2024</a:t>
            </a:fld>
            <a:endParaRPr lang="en-US"/>
          </a:p>
        </p:txBody>
      </p:sp>
      <p:sp>
        <p:nvSpPr>
          <p:cNvPr id="5" name="Footer Placeholder 4">
            <a:extLst>
              <a:ext uri="{FF2B5EF4-FFF2-40B4-BE49-F238E27FC236}">
                <a16:creationId xmlns:a16="http://schemas.microsoft.com/office/drawing/2014/main" id="{3FC955FF-345F-4B31-A8CE-3A6D1C67F4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A182893-53F6-4415-A969-F5193AE994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1CC098-EC21-4E1B-BE93-34828E65325A}" type="slidenum">
              <a:rPr lang="en-US" smtClean="0"/>
              <a:t>‹#›</a:t>
            </a:fld>
            <a:endParaRPr lang="en-US"/>
          </a:p>
        </p:txBody>
      </p:sp>
    </p:spTree>
    <p:extLst>
      <p:ext uri="{BB962C8B-B14F-4D97-AF65-F5344CB8AC3E}">
        <p14:creationId xmlns:p14="http://schemas.microsoft.com/office/powerpoint/2010/main" val="3602574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7AAC9-71DB-4930-A80B-E1AF13622B09}"/>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8D845B1A-80BA-40CD-A33E-C18370D06D68}"/>
              </a:ext>
            </a:extLst>
          </p:cNvPr>
          <p:cNvSpPr>
            <a:spLocks noGrp="1"/>
          </p:cNvSpPr>
          <p:nvPr>
            <p:ph idx="1"/>
          </p:nvPr>
        </p:nvSpPr>
        <p:spPr>
          <a:xfrm>
            <a:off x="425669" y="365125"/>
            <a:ext cx="11398469" cy="4351338"/>
          </a:xfrm>
        </p:spPr>
        <p:txBody>
          <a:bodyPr>
            <a:noAutofit/>
          </a:bodyPr>
          <a:lstStyle/>
          <a:p>
            <a:pPr marL="0" indent="0" algn="just">
              <a:buNone/>
            </a:pPr>
            <a:r>
              <a:rPr lang="vi-VN" sz="6600" b="1" i="0" dirty="0">
                <a:effectLst/>
              </a:rPr>
              <a:t>1. Ngàn mây ơi! Xin cùng mưa xuống. Từ cao xanh xin đổ nguồn thánh ân. Những tháng năm từng giây ngóng chờ, gieo mưa đi mây mây ơi! trần đời khấn xin.</a:t>
            </a:r>
            <a:endParaRPr lang="en-US" sz="6600" b="1" i="0" dirty="0">
              <a:effectLst/>
            </a:endParaRPr>
          </a:p>
          <a:p>
            <a:pPr marL="0" indent="0" algn="just">
              <a:buNone/>
            </a:pPr>
            <a:br>
              <a:rPr lang="vi-VN" sz="6600" b="1" i="0" dirty="0">
                <a:effectLst/>
              </a:rPr>
            </a:br>
            <a:br>
              <a:rPr lang="vi-VN" sz="6600" b="1" i="0" dirty="0">
                <a:effectLst/>
              </a:rPr>
            </a:br>
            <a:endParaRPr lang="en-US" sz="6600" b="1" dirty="0"/>
          </a:p>
        </p:txBody>
      </p:sp>
    </p:spTree>
    <p:extLst>
      <p:ext uri="{BB962C8B-B14F-4D97-AF65-F5344CB8AC3E}">
        <p14:creationId xmlns:p14="http://schemas.microsoft.com/office/powerpoint/2010/main" val="3453822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AEE31-27B7-4941-B9A8-2DC746AE0E9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598BC81-9CC8-49A3-9143-8A03597155B3}"/>
              </a:ext>
            </a:extLst>
          </p:cNvPr>
          <p:cNvSpPr>
            <a:spLocks noGrp="1"/>
          </p:cNvSpPr>
          <p:nvPr>
            <p:ph idx="1"/>
          </p:nvPr>
        </p:nvSpPr>
        <p:spPr>
          <a:xfrm>
            <a:off x="326003" y="317419"/>
            <a:ext cx="11553246" cy="4351338"/>
          </a:xfrm>
        </p:spPr>
        <p:txBody>
          <a:bodyPr>
            <a:noAutofit/>
          </a:bodyPr>
          <a:lstStyle/>
          <a:p>
            <a:pPr marL="0" indent="0" algn="just">
              <a:buNone/>
            </a:pPr>
            <a:r>
              <a:rPr lang="vi-VN" sz="6600" b="1" i="0" dirty="0">
                <a:effectLst/>
              </a:rPr>
              <a:t>ĐK. Lạy Trời thương đoái mưa xuống cho đời. Lạy Trời thương xót mưa xuống cho con người</a:t>
            </a:r>
            <a:r>
              <a:rPr lang="en-US" sz="6600" b="1" dirty="0"/>
              <a:t>. </a:t>
            </a:r>
            <a:r>
              <a:rPr lang="en-US" sz="6600" b="1" dirty="0" err="1"/>
              <a:t>Đấng</a:t>
            </a:r>
            <a:r>
              <a:rPr lang="en-US" sz="6600" b="1" dirty="0"/>
              <a:t> </a:t>
            </a:r>
            <a:r>
              <a:rPr lang="en-US" sz="6600" b="1" dirty="0" err="1"/>
              <a:t>Cứu</a:t>
            </a:r>
            <a:r>
              <a:rPr lang="en-US" sz="6600" b="1" dirty="0"/>
              <a:t> </a:t>
            </a:r>
            <a:r>
              <a:rPr lang="en-US" sz="6600" b="1" dirty="0" err="1"/>
              <a:t>Tinh</a:t>
            </a:r>
            <a:r>
              <a:rPr lang="en-US" sz="6600" b="1" i="0" dirty="0">
                <a:effectLst/>
              </a:rPr>
              <a:t>, </a:t>
            </a:r>
            <a:r>
              <a:rPr lang="vi-VN" sz="6600" b="1" i="0" dirty="0">
                <a:effectLst/>
              </a:rPr>
              <a:t> Ngài hãy giáng sinh xuống ơn an bình, ngàn dân tôn kính. </a:t>
            </a:r>
            <a:endParaRPr lang="en-US" sz="6600" b="1" dirty="0"/>
          </a:p>
        </p:txBody>
      </p:sp>
    </p:spTree>
    <p:extLst>
      <p:ext uri="{BB962C8B-B14F-4D97-AF65-F5344CB8AC3E}">
        <p14:creationId xmlns:p14="http://schemas.microsoft.com/office/powerpoint/2010/main" val="716074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D47FA-078E-49DF-A181-8A653B2DDB3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9EA9081-EFFB-48F9-A760-3B9718C9D388}"/>
              </a:ext>
            </a:extLst>
          </p:cNvPr>
          <p:cNvSpPr>
            <a:spLocks noGrp="1"/>
          </p:cNvSpPr>
          <p:nvPr>
            <p:ph idx="1"/>
          </p:nvPr>
        </p:nvSpPr>
        <p:spPr>
          <a:xfrm>
            <a:off x="318051" y="47074"/>
            <a:ext cx="11553245" cy="4351338"/>
          </a:xfrm>
        </p:spPr>
        <p:txBody>
          <a:bodyPr>
            <a:noAutofit/>
          </a:bodyPr>
          <a:lstStyle/>
          <a:p>
            <a:pPr marL="0" indent="0" algn="just">
              <a:buNone/>
            </a:pPr>
            <a:r>
              <a:rPr lang="vi-VN" sz="7200" b="1" i="0" dirty="0">
                <a:effectLst/>
              </a:rPr>
              <a:t>Đừng trì hoãn nữa. Xin đến cứu độ, mỏi mòn trông Chúa đôi mắt hoen lệ mờ. Chúa Chúa ơi! Tình con thiết tha, vững tin nơi Ngài, ngàn năm chẳng phai</a:t>
            </a:r>
            <a:endParaRPr lang="en-US" sz="7200" dirty="0"/>
          </a:p>
        </p:txBody>
      </p:sp>
    </p:spTree>
    <p:extLst>
      <p:ext uri="{BB962C8B-B14F-4D97-AF65-F5344CB8AC3E}">
        <p14:creationId xmlns:p14="http://schemas.microsoft.com/office/powerpoint/2010/main" val="1171513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26455-58FA-42BB-B67F-D114A1E6ED3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323C22C-C76E-4FE0-ADE8-D33E9E6AD868}"/>
              </a:ext>
            </a:extLst>
          </p:cNvPr>
          <p:cNvSpPr>
            <a:spLocks noGrp="1"/>
          </p:cNvSpPr>
          <p:nvPr>
            <p:ph idx="1"/>
          </p:nvPr>
        </p:nvSpPr>
        <p:spPr>
          <a:xfrm>
            <a:off x="318052" y="70929"/>
            <a:ext cx="11481684" cy="4351338"/>
          </a:xfrm>
        </p:spPr>
        <p:txBody>
          <a:bodyPr>
            <a:noAutofit/>
          </a:bodyPr>
          <a:lstStyle/>
          <a:p>
            <a:pPr marL="0" indent="0" algn="just">
              <a:buNone/>
            </a:pPr>
            <a:r>
              <a:rPr lang="vi-VN" sz="7200" b="1" i="0" dirty="0">
                <a:effectLst/>
              </a:rPr>
              <a:t>2. Đường thương đau rã rời chân bước. Lần trong đêm mong ngày bừng ánh lên. Chúa Chúa ơi! Tội con ngất trời. Cha Cha ơi! Xin thương yêu một lần thứ </a:t>
            </a:r>
            <a:r>
              <a:rPr lang="vi-VN" sz="7200" b="1" i="0">
                <a:effectLst/>
              </a:rPr>
              <a:t>tha.</a:t>
            </a:r>
            <a:endParaRPr lang="en-US" sz="7200" b="1" dirty="0"/>
          </a:p>
        </p:txBody>
      </p:sp>
    </p:spTree>
    <p:extLst>
      <p:ext uri="{BB962C8B-B14F-4D97-AF65-F5344CB8AC3E}">
        <p14:creationId xmlns:p14="http://schemas.microsoft.com/office/powerpoint/2010/main" val="4198116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AEE31-27B7-4941-B9A8-2DC746AE0E9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598BC81-9CC8-49A3-9143-8A03597155B3}"/>
              </a:ext>
            </a:extLst>
          </p:cNvPr>
          <p:cNvSpPr>
            <a:spLocks noGrp="1"/>
          </p:cNvSpPr>
          <p:nvPr>
            <p:ph idx="1"/>
          </p:nvPr>
        </p:nvSpPr>
        <p:spPr>
          <a:xfrm>
            <a:off x="326003" y="317419"/>
            <a:ext cx="11553246" cy="4351338"/>
          </a:xfrm>
        </p:spPr>
        <p:txBody>
          <a:bodyPr>
            <a:noAutofit/>
          </a:bodyPr>
          <a:lstStyle/>
          <a:p>
            <a:pPr marL="0" indent="0" algn="just">
              <a:buNone/>
            </a:pPr>
            <a:r>
              <a:rPr lang="vi-VN" sz="6600" b="1" i="0" dirty="0">
                <a:effectLst/>
              </a:rPr>
              <a:t>ĐK. Lạy Trời thương đoái mưa xuống cho đời. Lạy Trời thương xót mưa xuống cho con người</a:t>
            </a:r>
            <a:r>
              <a:rPr lang="en-US" sz="6600" b="1" dirty="0"/>
              <a:t>. </a:t>
            </a:r>
            <a:r>
              <a:rPr lang="en-US" sz="6600" b="1" dirty="0" err="1"/>
              <a:t>Đấng</a:t>
            </a:r>
            <a:r>
              <a:rPr lang="en-US" sz="6600" b="1" dirty="0"/>
              <a:t> </a:t>
            </a:r>
            <a:r>
              <a:rPr lang="en-US" sz="6600" b="1" dirty="0" err="1"/>
              <a:t>Cứu</a:t>
            </a:r>
            <a:r>
              <a:rPr lang="en-US" sz="6600" b="1" dirty="0"/>
              <a:t> </a:t>
            </a:r>
            <a:r>
              <a:rPr lang="en-US" sz="6600" b="1" dirty="0" err="1"/>
              <a:t>Tinh</a:t>
            </a:r>
            <a:r>
              <a:rPr lang="en-US" sz="6600" b="1" i="0" dirty="0">
                <a:effectLst/>
              </a:rPr>
              <a:t>, </a:t>
            </a:r>
            <a:r>
              <a:rPr lang="vi-VN" sz="6600" b="1" i="0" dirty="0">
                <a:effectLst/>
              </a:rPr>
              <a:t> Ngài hãy giáng sinh xuống ơn an bình, ngàn dân tôn kính. </a:t>
            </a:r>
            <a:endParaRPr lang="en-US" sz="6600" b="1" dirty="0"/>
          </a:p>
        </p:txBody>
      </p:sp>
    </p:spTree>
    <p:extLst>
      <p:ext uri="{BB962C8B-B14F-4D97-AF65-F5344CB8AC3E}">
        <p14:creationId xmlns:p14="http://schemas.microsoft.com/office/powerpoint/2010/main" val="1830595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D47FA-078E-49DF-A181-8A653B2DDB3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9EA9081-EFFB-48F9-A760-3B9718C9D388}"/>
              </a:ext>
            </a:extLst>
          </p:cNvPr>
          <p:cNvSpPr>
            <a:spLocks noGrp="1"/>
          </p:cNvSpPr>
          <p:nvPr>
            <p:ph idx="1"/>
          </p:nvPr>
        </p:nvSpPr>
        <p:spPr>
          <a:xfrm>
            <a:off x="318051" y="47074"/>
            <a:ext cx="11553245" cy="4351338"/>
          </a:xfrm>
        </p:spPr>
        <p:txBody>
          <a:bodyPr>
            <a:noAutofit/>
          </a:bodyPr>
          <a:lstStyle/>
          <a:p>
            <a:pPr marL="0" indent="0" algn="just">
              <a:buNone/>
            </a:pPr>
            <a:r>
              <a:rPr lang="vi-VN" sz="7200" b="1" i="0" dirty="0">
                <a:effectLst/>
              </a:rPr>
              <a:t>Đừng trì hoãn nữa. Xin đến cứu độ, mỏi mòn trông Chúa đôi mắt hoen lệ mờ. Chúa Chúa ơi! Tình con thiết tha, vững tin nơi Ngài, ngàn năm chẳng phai</a:t>
            </a:r>
            <a:endParaRPr lang="en-US" sz="7200" dirty="0"/>
          </a:p>
        </p:txBody>
      </p:sp>
    </p:spTree>
    <p:extLst>
      <p:ext uri="{BB962C8B-B14F-4D97-AF65-F5344CB8AC3E}">
        <p14:creationId xmlns:p14="http://schemas.microsoft.com/office/powerpoint/2010/main" val="201029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8D782-9635-47B2-9E2F-946905A7123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D034F74-3DB5-4451-9568-4F0A03BFD411}"/>
              </a:ext>
            </a:extLst>
          </p:cNvPr>
          <p:cNvSpPr>
            <a:spLocks noGrp="1"/>
          </p:cNvSpPr>
          <p:nvPr>
            <p:ph idx="1"/>
          </p:nvPr>
        </p:nvSpPr>
        <p:spPr>
          <a:xfrm>
            <a:off x="402021" y="118363"/>
            <a:ext cx="11493062" cy="4351338"/>
          </a:xfrm>
        </p:spPr>
        <p:txBody>
          <a:bodyPr>
            <a:noAutofit/>
          </a:bodyPr>
          <a:lstStyle/>
          <a:p>
            <a:pPr marL="0" indent="0" algn="just">
              <a:buNone/>
            </a:pPr>
            <a:r>
              <a:rPr lang="vi-VN" sz="7200" b="1" i="0" dirty="0">
                <a:effectLst/>
              </a:rPr>
              <a:t>3. Niềm tin yêu trong lòng sám hối. Là câu kinh khấn nguyện cùng Chúa thôi. Thắp sáng lên bình minh chói ngời cho say mê đưa con đi về đời thánh ân.</a:t>
            </a:r>
            <a:endParaRPr lang="en-US" sz="7200" b="1" i="0" dirty="0">
              <a:effectLst/>
            </a:endParaRPr>
          </a:p>
          <a:p>
            <a:pPr marL="0" indent="0" algn="just">
              <a:buNone/>
            </a:pPr>
            <a:br>
              <a:rPr lang="vi-VN" sz="7200" b="1" i="0" dirty="0">
                <a:effectLst/>
              </a:rPr>
            </a:br>
            <a:endParaRPr lang="en-US" sz="7200" b="1" dirty="0"/>
          </a:p>
        </p:txBody>
      </p:sp>
    </p:spTree>
    <p:extLst>
      <p:ext uri="{BB962C8B-B14F-4D97-AF65-F5344CB8AC3E}">
        <p14:creationId xmlns:p14="http://schemas.microsoft.com/office/powerpoint/2010/main" val="748331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AEE31-27B7-4941-B9A8-2DC746AE0E9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598BC81-9CC8-49A3-9143-8A03597155B3}"/>
              </a:ext>
            </a:extLst>
          </p:cNvPr>
          <p:cNvSpPr>
            <a:spLocks noGrp="1"/>
          </p:cNvSpPr>
          <p:nvPr>
            <p:ph idx="1"/>
          </p:nvPr>
        </p:nvSpPr>
        <p:spPr>
          <a:xfrm>
            <a:off x="326003" y="317419"/>
            <a:ext cx="11553246" cy="4351338"/>
          </a:xfrm>
        </p:spPr>
        <p:txBody>
          <a:bodyPr>
            <a:noAutofit/>
          </a:bodyPr>
          <a:lstStyle/>
          <a:p>
            <a:pPr marL="0" indent="0" algn="just">
              <a:buNone/>
            </a:pPr>
            <a:r>
              <a:rPr lang="vi-VN" sz="6600" b="1" i="0" dirty="0">
                <a:effectLst/>
              </a:rPr>
              <a:t>ĐK. Lạy Trời thương đoái mưa xuống cho đời. Lạy Trời thương xót mưa xuống cho con người</a:t>
            </a:r>
            <a:r>
              <a:rPr lang="en-US" sz="6600" b="1" dirty="0"/>
              <a:t>. </a:t>
            </a:r>
            <a:r>
              <a:rPr lang="en-US" sz="6600" b="1" dirty="0" err="1"/>
              <a:t>Đấng</a:t>
            </a:r>
            <a:r>
              <a:rPr lang="en-US" sz="6600" b="1" dirty="0"/>
              <a:t> </a:t>
            </a:r>
            <a:r>
              <a:rPr lang="en-US" sz="6600" b="1" dirty="0" err="1"/>
              <a:t>Cứu</a:t>
            </a:r>
            <a:r>
              <a:rPr lang="en-US" sz="6600" b="1" dirty="0"/>
              <a:t> </a:t>
            </a:r>
            <a:r>
              <a:rPr lang="en-US" sz="6600" b="1" dirty="0" err="1"/>
              <a:t>Tinh</a:t>
            </a:r>
            <a:r>
              <a:rPr lang="en-US" sz="6600" b="1" i="0" dirty="0">
                <a:effectLst/>
              </a:rPr>
              <a:t>, </a:t>
            </a:r>
            <a:r>
              <a:rPr lang="vi-VN" sz="6600" b="1" i="0" dirty="0">
                <a:effectLst/>
              </a:rPr>
              <a:t> Ngài hãy giáng sinh xuống ơn an bình, ngàn dân tôn kính. </a:t>
            </a:r>
            <a:endParaRPr lang="en-US" sz="6600" b="1" dirty="0"/>
          </a:p>
        </p:txBody>
      </p:sp>
    </p:spTree>
    <p:extLst>
      <p:ext uri="{BB962C8B-B14F-4D97-AF65-F5344CB8AC3E}">
        <p14:creationId xmlns:p14="http://schemas.microsoft.com/office/powerpoint/2010/main" val="2579180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D47FA-078E-49DF-A181-8A653B2DDB3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9EA9081-EFFB-48F9-A760-3B9718C9D388}"/>
              </a:ext>
            </a:extLst>
          </p:cNvPr>
          <p:cNvSpPr>
            <a:spLocks noGrp="1"/>
          </p:cNvSpPr>
          <p:nvPr>
            <p:ph idx="1"/>
          </p:nvPr>
        </p:nvSpPr>
        <p:spPr>
          <a:xfrm>
            <a:off x="318051" y="47074"/>
            <a:ext cx="11553245" cy="4351338"/>
          </a:xfrm>
        </p:spPr>
        <p:txBody>
          <a:bodyPr>
            <a:noAutofit/>
          </a:bodyPr>
          <a:lstStyle/>
          <a:p>
            <a:pPr marL="0" indent="0" algn="just">
              <a:buNone/>
            </a:pPr>
            <a:r>
              <a:rPr lang="vi-VN" sz="7200" b="1" i="0" dirty="0">
                <a:effectLst/>
              </a:rPr>
              <a:t>Đừng trì hoãn nữa. Xin đến cứu độ, mỏi mòn trông Chúa đôi mắt hoen lệ mờ. Chúa Chúa ơi! Tình con thiết tha, vững tin nơi Ngài, ngàn năm chẳng phai</a:t>
            </a:r>
            <a:endParaRPr lang="en-US" sz="7200" dirty="0"/>
          </a:p>
        </p:txBody>
      </p:sp>
    </p:spTree>
    <p:extLst>
      <p:ext uri="{BB962C8B-B14F-4D97-AF65-F5344CB8AC3E}">
        <p14:creationId xmlns:p14="http://schemas.microsoft.com/office/powerpoint/2010/main" val="16572924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351</Words>
  <Application>Microsoft Office PowerPoint</Application>
  <PresentationFormat>Widescreen</PresentationFormat>
  <Paragraphs>11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Hoang Le</dc:creator>
  <cp:lastModifiedBy>ANHBAO IT</cp:lastModifiedBy>
  <cp:revision>3</cp:revision>
  <dcterms:created xsi:type="dcterms:W3CDTF">2020-12-17T09:12:28Z</dcterms:created>
  <dcterms:modified xsi:type="dcterms:W3CDTF">2024-04-08T16:35:14Z</dcterms:modified>
</cp:coreProperties>
</file>