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5" d="100"/>
          <a:sy n="65" d="100"/>
        </p:scale>
        <p:origin x="120" y="540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08/04/2024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699C-61B6-4114-9F31-DD93C857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4" y="170176"/>
            <a:ext cx="16200596" cy="505305"/>
          </a:xfrm>
        </p:spPr>
        <p:txBody>
          <a:bodyPr/>
          <a:lstStyle/>
          <a:p>
            <a:r>
              <a:rPr lang="vi-VN" sz="3200" b="1"/>
              <a:t>MẸ ĐẸP TƯƠI 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6053-89EB-4449-809E-8EFBC4598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0" y="116856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1. Mẹ Ma-ri-a đẹp tươi như bình minh chiếu rạng ngời. Vầng trăng lung linh màn đêm, so với Mẹ còn kém </a:t>
            </a:r>
            <a:r>
              <a:rPr lang="vi-VN" sz="11500" b="1"/>
              <a:t>xa.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5333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81B2-32BC-479D-9EEC-E5FF2095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71136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ĐK. Con thành tâm kính mừng Mẹ, mừng Mẹ đầy ơn phúc. Lòng khiết trinh như huệ thắm xinh muôn đời hiển vinh.</a:t>
            </a:r>
            <a:endParaRPr lang="en-US" sz="11500" b="1" dirty="0"/>
          </a:p>
          <a:p>
            <a:pPr marL="0" indent="0" algn="just">
              <a:buNone/>
            </a:pPr>
            <a:br>
              <a:rPr lang="vi-VN" sz="11500" b="1" dirty="0"/>
            </a:br>
            <a:endParaRPr lang="en-US" sz="115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ACB4EE-2573-4F1D-B1A9-24BBBACD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4" y="170176"/>
            <a:ext cx="16200596" cy="505305"/>
          </a:xfrm>
        </p:spPr>
        <p:txBody>
          <a:bodyPr/>
          <a:lstStyle/>
          <a:p>
            <a:r>
              <a:rPr lang="vi-VN" sz="3200" b="1"/>
              <a:t>MẸ ĐẸP TƯƠI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6705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9955-9242-4ADF-8732-243E7D97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3404-A1FC-4E8C-A644-4DDE0189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433065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2. Mẹ như hoa thơm ngàn hương luôn tỏa bay chín tầng trời. Mọi ô nhơ không hề vương, ôi xác hồn Mẹ sáng tươi.</a:t>
            </a:r>
            <a:endParaRPr lang="en-US" sz="115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07EBD5-C28F-4792-8962-4DBB54461799}"/>
              </a:ext>
            </a:extLst>
          </p:cNvPr>
          <p:cNvSpPr txBox="1">
            <a:spLocks/>
          </p:cNvSpPr>
          <p:nvPr/>
        </p:nvSpPr>
        <p:spPr bwMode="auto">
          <a:xfrm>
            <a:off x="1499314" y="170176"/>
            <a:ext cx="16200596" cy="50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3200" b="1" kern="0"/>
              <a:t>MẸ ĐẸP TƯƠI </a:t>
            </a:r>
            <a:endParaRPr lang="en-US" sz="3200" b="1" kern="0" dirty="0"/>
          </a:p>
        </p:txBody>
      </p:sp>
    </p:spTree>
    <p:extLst>
      <p:ext uri="{BB962C8B-B14F-4D97-AF65-F5344CB8AC3E}">
        <p14:creationId xmlns:p14="http://schemas.microsoft.com/office/powerpoint/2010/main" val="10780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81B2-32BC-479D-9EEC-E5FF2095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71136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ĐK. Con thành tâm kính mừng Mẹ, mừng Mẹ đầy ơn phúc. Lòng khiết trinh như huệ thắm xinh muôn đời hiển vinh.</a:t>
            </a:r>
            <a:endParaRPr lang="en-US" sz="11500" b="1" dirty="0"/>
          </a:p>
          <a:p>
            <a:pPr marL="0" indent="0" algn="just">
              <a:buNone/>
            </a:pPr>
            <a:br>
              <a:rPr lang="vi-VN" sz="11500" b="1" dirty="0"/>
            </a:br>
            <a:endParaRPr lang="en-US" sz="115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ACB4EE-2573-4F1D-B1A9-24BBBACD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4" y="170176"/>
            <a:ext cx="16200596" cy="505305"/>
          </a:xfrm>
        </p:spPr>
        <p:txBody>
          <a:bodyPr/>
          <a:lstStyle/>
          <a:p>
            <a:r>
              <a:rPr lang="vi-VN" sz="3200" b="1"/>
              <a:t>MẸ ĐẸP TƯƠI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572044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11399</TotalTime>
  <Words>124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MẸ ĐẸP TƯƠI </vt:lpstr>
      <vt:lpstr>MẸ ĐẸP TƯƠI </vt:lpstr>
      <vt:lpstr>PowerPoint Presentation</vt:lpstr>
      <vt:lpstr>MẸ ĐẸP TƯƠI 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175</cp:revision>
  <dcterms:created xsi:type="dcterms:W3CDTF">2011-08-20T01:52:59Z</dcterms:created>
  <dcterms:modified xsi:type="dcterms:W3CDTF">2024-04-08T16:42:20Z</dcterms:modified>
</cp:coreProperties>
</file>