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BA62-A891-4E07-B144-78A18E3AAB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434CB-E986-418A-BF16-CE0F74019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80207B-7609-4F31-8B1F-78207C569CD9}"/>
              </a:ext>
            </a:extLst>
          </p:cNvPr>
          <p:cNvSpPr>
            <a:spLocks noGrp="1"/>
          </p:cNvSpPr>
          <p:nvPr>
            <p:ph type="dt" sz="half" idx="10"/>
          </p:nvPr>
        </p:nvSpPr>
        <p:spPr/>
        <p:txBody>
          <a:bodyPr/>
          <a:lstStyle/>
          <a:p>
            <a:fld id="{79EAB1E5-B9B2-47B9-9DAD-E52DBD0500F5}" type="datetimeFigureOut">
              <a:rPr lang="en-US" smtClean="0"/>
              <a:t>4/8/2024</a:t>
            </a:fld>
            <a:endParaRPr lang="en-US"/>
          </a:p>
        </p:txBody>
      </p:sp>
      <p:sp>
        <p:nvSpPr>
          <p:cNvPr id="5" name="Footer Placeholder 4">
            <a:extLst>
              <a:ext uri="{FF2B5EF4-FFF2-40B4-BE49-F238E27FC236}">
                <a16:creationId xmlns:a16="http://schemas.microsoft.com/office/drawing/2014/main" id="{8250885B-E31B-4D8F-9A33-FD0965AA5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1F063-C66E-4443-96EA-8303A950C5A9}"/>
              </a:ext>
            </a:extLst>
          </p:cNvPr>
          <p:cNvSpPr>
            <a:spLocks noGrp="1"/>
          </p:cNvSpPr>
          <p:nvPr>
            <p:ph type="sldNum" sz="quarter" idx="12"/>
          </p:nvPr>
        </p:nvSpPr>
        <p:spPr/>
        <p:txBody>
          <a:bodyPr/>
          <a:lstStyle/>
          <a:p>
            <a:fld id="{3801C0A6-0582-42CA-A3FA-2A1EC3A3EC43}" type="slidenum">
              <a:rPr lang="en-US" smtClean="0"/>
              <a:t>‹#›</a:t>
            </a:fld>
            <a:endParaRPr lang="en-US"/>
          </a:p>
        </p:txBody>
      </p:sp>
    </p:spTree>
    <p:extLst>
      <p:ext uri="{BB962C8B-B14F-4D97-AF65-F5344CB8AC3E}">
        <p14:creationId xmlns:p14="http://schemas.microsoft.com/office/powerpoint/2010/main" val="155688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C0C9-6706-4A2C-991B-913CA1819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9DD7DF-E341-438F-8D76-9E49A50B48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3F48F-A263-4112-96E5-76ABA43F2513}"/>
              </a:ext>
            </a:extLst>
          </p:cNvPr>
          <p:cNvSpPr>
            <a:spLocks noGrp="1"/>
          </p:cNvSpPr>
          <p:nvPr>
            <p:ph type="dt" sz="half" idx="10"/>
          </p:nvPr>
        </p:nvSpPr>
        <p:spPr/>
        <p:txBody>
          <a:bodyPr/>
          <a:lstStyle/>
          <a:p>
            <a:fld id="{79EAB1E5-B9B2-47B9-9DAD-E52DBD0500F5}" type="datetimeFigureOut">
              <a:rPr lang="en-US" smtClean="0"/>
              <a:t>4/8/2024</a:t>
            </a:fld>
            <a:endParaRPr lang="en-US"/>
          </a:p>
        </p:txBody>
      </p:sp>
      <p:sp>
        <p:nvSpPr>
          <p:cNvPr id="5" name="Footer Placeholder 4">
            <a:extLst>
              <a:ext uri="{FF2B5EF4-FFF2-40B4-BE49-F238E27FC236}">
                <a16:creationId xmlns:a16="http://schemas.microsoft.com/office/drawing/2014/main" id="{CD24A130-7418-47EB-AD47-70B26F0D5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8BAEA-B90B-477D-A7E2-857C9158C161}"/>
              </a:ext>
            </a:extLst>
          </p:cNvPr>
          <p:cNvSpPr>
            <a:spLocks noGrp="1"/>
          </p:cNvSpPr>
          <p:nvPr>
            <p:ph type="sldNum" sz="quarter" idx="12"/>
          </p:nvPr>
        </p:nvSpPr>
        <p:spPr/>
        <p:txBody>
          <a:bodyPr/>
          <a:lstStyle/>
          <a:p>
            <a:fld id="{3801C0A6-0582-42CA-A3FA-2A1EC3A3EC43}" type="slidenum">
              <a:rPr lang="en-US" smtClean="0"/>
              <a:t>‹#›</a:t>
            </a:fld>
            <a:endParaRPr lang="en-US"/>
          </a:p>
        </p:txBody>
      </p:sp>
    </p:spTree>
    <p:extLst>
      <p:ext uri="{BB962C8B-B14F-4D97-AF65-F5344CB8AC3E}">
        <p14:creationId xmlns:p14="http://schemas.microsoft.com/office/powerpoint/2010/main" val="54156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D66F6E-A93E-4450-981A-276F2FD524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108987-089D-4B78-A52C-2EECDD5117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42F9F-3DA3-4452-A8C2-87B8D7999F4C}"/>
              </a:ext>
            </a:extLst>
          </p:cNvPr>
          <p:cNvSpPr>
            <a:spLocks noGrp="1"/>
          </p:cNvSpPr>
          <p:nvPr>
            <p:ph type="dt" sz="half" idx="10"/>
          </p:nvPr>
        </p:nvSpPr>
        <p:spPr/>
        <p:txBody>
          <a:bodyPr/>
          <a:lstStyle/>
          <a:p>
            <a:fld id="{79EAB1E5-B9B2-47B9-9DAD-E52DBD0500F5}" type="datetimeFigureOut">
              <a:rPr lang="en-US" smtClean="0"/>
              <a:t>4/8/2024</a:t>
            </a:fld>
            <a:endParaRPr lang="en-US"/>
          </a:p>
        </p:txBody>
      </p:sp>
      <p:sp>
        <p:nvSpPr>
          <p:cNvPr id="5" name="Footer Placeholder 4">
            <a:extLst>
              <a:ext uri="{FF2B5EF4-FFF2-40B4-BE49-F238E27FC236}">
                <a16:creationId xmlns:a16="http://schemas.microsoft.com/office/drawing/2014/main" id="{2C6A10FA-C1B1-42BC-8F36-C649967F8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ED035-3EA8-425A-ADEE-BB5B2A4220A9}"/>
              </a:ext>
            </a:extLst>
          </p:cNvPr>
          <p:cNvSpPr>
            <a:spLocks noGrp="1"/>
          </p:cNvSpPr>
          <p:nvPr>
            <p:ph type="sldNum" sz="quarter" idx="12"/>
          </p:nvPr>
        </p:nvSpPr>
        <p:spPr/>
        <p:txBody>
          <a:bodyPr/>
          <a:lstStyle/>
          <a:p>
            <a:fld id="{3801C0A6-0582-42CA-A3FA-2A1EC3A3EC43}" type="slidenum">
              <a:rPr lang="en-US" smtClean="0"/>
              <a:t>‹#›</a:t>
            </a:fld>
            <a:endParaRPr lang="en-US"/>
          </a:p>
        </p:txBody>
      </p:sp>
    </p:spTree>
    <p:extLst>
      <p:ext uri="{BB962C8B-B14F-4D97-AF65-F5344CB8AC3E}">
        <p14:creationId xmlns:p14="http://schemas.microsoft.com/office/powerpoint/2010/main" val="294372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820C-D7C1-4E80-B1F2-8AE789A59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DDAAB-1257-4867-9863-1198DE0C14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C9E59-EB41-49E7-99BF-8D923EC88193}"/>
              </a:ext>
            </a:extLst>
          </p:cNvPr>
          <p:cNvSpPr>
            <a:spLocks noGrp="1"/>
          </p:cNvSpPr>
          <p:nvPr>
            <p:ph type="dt" sz="half" idx="10"/>
          </p:nvPr>
        </p:nvSpPr>
        <p:spPr/>
        <p:txBody>
          <a:bodyPr/>
          <a:lstStyle/>
          <a:p>
            <a:fld id="{79EAB1E5-B9B2-47B9-9DAD-E52DBD0500F5}" type="datetimeFigureOut">
              <a:rPr lang="en-US" smtClean="0"/>
              <a:t>4/8/2024</a:t>
            </a:fld>
            <a:endParaRPr lang="en-US"/>
          </a:p>
        </p:txBody>
      </p:sp>
      <p:sp>
        <p:nvSpPr>
          <p:cNvPr id="5" name="Footer Placeholder 4">
            <a:extLst>
              <a:ext uri="{FF2B5EF4-FFF2-40B4-BE49-F238E27FC236}">
                <a16:creationId xmlns:a16="http://schemas.microsoft.com/office/drawing/2014/main" id="{BB90C4EB-8A66-4848-B85C-1F030BFBD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95FD2-E6F5-4B7B-B8E7-F57DCBA47770}"/>
              </a:ext>
            </a:extLst>
          </p:cNvPr>
          <p:cNvSpPr>
            <a:spLocks noGrp="1"/>
          </p:cNvSpPr>
          <p:nvPr>
            <p:ph type="sldNum" sz="quarter" idx="12"/>
          </p:nvPr>
        </p:nvSpPr>
        <p:spPr/>
        <p:txBody>
          <a:bodyPr/>
          <a:lstStyle/>
          <a:p>
            <a:fld id="{3801C0A6-0582-42CA-A3FA-2A1EC3A3EC43}" type="slidenum">
              <a:rPr lang="en-US" smtClean="0"/>
              <a:t>‹#›</a:t>
            </a:fld>
            <a:endParaRPr lang="en-US"/>
          </a:p>
        </p:txBody>
      </p:sp>
    </p:spTree>
    <p:extLst>
      <p:ext uri="{BB962C8B-B14F-4D97-AF65-F5344CB8AC3E}">
        <p14:creationId xmlns:p14="http://schemas.microsoft.com/office/powerpoint/2010/main" val="220305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ADF7B-41FD-43B2-B481-A672DC525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A0831C-93DB-4342-B66D-1925D0B65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80BED5-82B2-4265-B430-39931702E4FA}"/>
              </a:ext>
            </a:extLst>
          </p:cNvPr>
          <p:cNvSpPr>
            <a:spLocks noGrp="1"/>
          </p:cNvSpPr>
          <p:nvPr>
            <p:ph type="dt" sz="half" idx="10"/>
          </p:nvPr>
        </p:nvSpPr>
        <p:spPr/>
        <p:txBody>
          <a:bodyPr/>
          <a:lstStyle/>
          <a:p>
            <a:fld id="{79EAB1E5-B9B2-47B9-9DAD-E52DBD0500F5}" type="datetimeFigureOut">
              <a:rPr lang="en-US" smtClean="0"/>
              <a:t>4/8/2024</a:t>
            </a:fld>
            <a:endParaRPr lang="en-US"/>
          </a:p>
        </p:txBody>
      </p:sp>
      <p:sp>
        <p:nvSpPr>
          <p:cNvPr id="5" name="Footer Placeholder 4">
            <a:extLst>
              <a:ext uri="{FF2B5EF4-FFF2-40B4-BE49-F238E27FC236}">
                <a16:creationId xmlns:a16="http://schemas.microsoft.com/office/drawing/2014/main" id="{840E8F6F-090F-4FA2-983C-D05D1E57F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8731F-83E5-4B40-8E42-EBFA26183D38}"/>
              </a:ext>
            </a:extLst>
          </p:cNvPr>
          <p:cNvSpPr>
            <a:spLocks noGrp="1"/>
          </p:cNvSpPr>
          <p:nvPr>
            <p:ph type="sldNum" sz="quarter" idx="12"/>
          </p:nvPr>
        </p:nvSpPr>
        <p:spPr/>
        <p:txBody>
          <a:bodyPr/>
          <a:lstStyle/>
          <a:p>
            <a:fld id="{3801C0A6-0582-42CA-A3FA-2A1EC3A3EC43}" type="slidenum">
              <a:rPr lang="en-US" smtClean="0"/>
              <a:t>‹#›</a:t>
            </a:fld>
            <a:endParaRPr lang="en-US"/>
          </a:p>
        </p:txBody>
      </p:sp>
    </p:spTree>
    <p:extLst>
      <p:ext uri="{BB962C8B-B14F-4D97-AF65-F5344CB8AC3E}">
        <p14:creationId xmlns:p14="http://schemas.microsoft.com/office/powerpoint/2010/main" val="96356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267C-7EEC-4A79-9817-99867DE770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EBD812-17AA-4CD2-BE70-A24D37817B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CAFA9-D285-4630-AE63-EB7E5C1D34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EF7165-5780-4516-973D-A6C497B2BD84}"/>
              </a:ext>
            </a:extLst>
          </p:cNvPr>
          <p:cNvSpPr>
            <a:spLocks noGrp="1"/>
          </p:cNvSpPr>
          <p:nvPr>
            <p:ph type="dt" sz="half" idx="10"/>
          </p:nvPr>
        </p:nvSpPr>
        <p:spPr/>
        <p:txBody>
          <a:bodyPr/>
          <a:lstStyle/>
          <a:p>
            <a:fld id="{79EAB1E5-B9B2-47B9-9DAD-E52DBD0500F5}" type="datetimeFigureOut">
              <a:rPr lang="en-US" smtClean="0"/>
              <a:t>4/8/2024</a:t>
            </a:fld>
            <a:endParaRPr lang="en-US"/>
          </a:p>
        </p:txBody>
      </p:sp>
      <p:sp>
        <p:nvSpPr>
          <p:cNvPr id="6" name="Footer Placeholder 5">
            <a:extLst>
              <a:ext uri="{FF2B5EF4-FFF2-40B4-BE49-F238E27FC236}">
                <a16:creationId xmlns:a16="http://schemas.microsoft.com/office/drawing/2014/main" id="{D740AD4A-DCA5-409A-A1EE-EA7F91E57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C2186-C3A6-4E77-B050-99C47ED32FE8}"/>
              </a:ext>
            </a:extLst>
          </p:cNvPr>
          <p:cNvSpPr>
            <a:spLocks noGrp="1"/>
          </p:cNvSpPr>
          <p:nvPr>
            <p:ph type="sldNum" sz="quarter" idx="12"/>
          </p:nvPr>
        </p:nvSpPr>
        <p:spPr/>
        <p:txBody>
          <a:bodyPr/>
          <a:lstStyle/>
          <a:p>
            <a:fld id="{3801C0A6-0582-42CA-A3FA-2A1EC3A3EC43}" type="slidenum">
              <a:rPr lang="en-US" smtClean="0"/>
              <a:t>‹#›</a:t>
            </a:fld>
            <a:endParaRPr lang="en-US"/>
          </a:p>
        </p:txBody>
      </p:sp>
    </p:spTree>
    <p:extLst>
      <p:ext uri="{BB962C8B-B14F-4D97-AF65-F5344CB8AC3E}">
        <p14:creationId xmlns:p14="http://schemas.microsoft.com/office/powerpoint/2010/main" val="111632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50EC-7003-4FC7-80C1-C639D9B0CE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13DE76-4CA8-4487-B0B5-F0FD04EDF5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3C2432-8BFF-470B-B9FA-70D1767084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31B2B5-8081-4D07-AA7D-68BD96D81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714935-AF73-4223-AF25-5A0149CE2C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C1B8AF-0B13-48F8-AA74-D07DF142BD95}"/>
              </a:ext>
            </a:extLst>
          </p:cNvPr>
          <p:cNvSpPr>
            <a:spLocks noGrp="1"/>
          </p:cNvSpPr>
          <p:nvPr>
            <p:ph type="dt" sz="half" idx="10"/>
          </p:nvPr>
        </p:nvSpPr>
        <p:spPr/>
        <p:txBody>
          <a:bodyPr/>
          <a:lstStyle/>
          <a:p>
            <a:fld id="{79EAB1E5-B9B2-47B9-9DAD-E52DBD0500F5}" type="datetimeFigureOut">
              <a:rPr lang="en-US" smtClean="0"/>
              <a:t>4/8/2024</a:t>
            </a:fld>
            <a:endParaRPr lang="en-US"/>
          </a:p>
        </p:txBody>
      </p:sp>
      <p:sp>
        <p:nvSpPr>
          <p:cNvPr id="8" name="Footer Placeholder 7">
            <a:extLst>
              <a:ext uri="{FF2B5EF4-FFF2-40B4-BE49-F238E27FC236}">
                <a16:creationId xmlns:a16="http://schemas.microsoft.com/office/drawing/2014/main" id="{55C0D691-38F6-4D21-B5E7-476FCAB62C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781C9E-33A9-4840-AAC3-25729E1671FC}"/>
              </a:ext>
            </a:extLst>
          </p:cNvPr>
          <p:cNvSpPr>
            <a:spLocks noGrp="1"/>
          </p:cNvSpPr>
          <p:nvPr>
            <p:ph type="sldNum" sz="quarter" idx="12"/>
          </p:nvPr>
        </p:nvSpPr>
        <p:spPr/>
        <p:txBody>
          <a:bodyPr/>
          <a:lstStyle/>
          <a:p>
            <a:fld id="{3801C0A6-0582-42CA-A3FA-2A1EC3A3EC43}" type="slidenum">
              <a:rPr lang="en-US" smtClean="0"/>
              <a:t>‹#›</a:t>
            </a:fld>
            <a:endParaRPr lang="en-US"/>
          </a:p>
        </p:txBody>
      </p:sp>
    </p:spTree>
    <p:extLst>
      <p:ext uri="{BB962C8B-B14F-4D97-AF65-F5344CB8AC3E}">
        <p14:creationId xmlns:p14="http://schemas.microsoft.com/office/powerpoint/2010/main" val="170003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85B6-9824-4995-8CF3-25346355B8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6248BF-AA90-4DCA-A50E-2BC262661686}"/>
              </a:ext>
            </a:extLst>
          </p:cNvPr>
          <p:cNvSpPr>
            <a:spLocks noGrp="1"/>
          </p:cNvSpPr>
          <p:nvPr>
            <p:ph type="dt" sz="half" idx="10"/>
          </p:nvPr>
        </p:nvSpPr>
        <p:spPr/>
        <p:txBody>
          <a:bodyPr/>
          <a:lstStyle/>
          <a:p>
            <a:fld id="{79EAB1E5-B9B2-47B9-9DAD-E52DBD0500F5}" type="datetimeFigureOut">
              <a:rPr lang="en-US" smtClean="0"/>
              <a:t>4/8/2024</a:t>
            </a:fld>
            <a:endParaRPr lang="en-US"/>
          </a:p>
        </p:txBody>
      </p:sp>
      <p:sp>
        <p:nvSpPr>
          <p:cNvPr id="4" name="Footer Placeholder 3">
            <a:extLst>
              <a:ext uri="{FF2B5EF4-FFF2-40B4-BE49-F238E27FC236}">
                <a16:creationId xmlns:a16="http://schemas.microsoft.com/office/drawing/2014/main" id="{D3AE7A25-CC56-4FAF-B9FB-6965779D0E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E8A3DA-0E94-4E44-ACAF-87E2566DD910}"/>
              </a:ext>
            </a:extLst>
          </p:cNvPr>
          <p:cNvSpPr>
            <a:spLocks noGrp="1"/>
          </p:cNvSpPr>
          <p:nvPr>
            <p:ph type="sldNum" sz="quarter" idx="12"/>
          </p:nvPr>
        </p:nvSpPr>
        <p:spPr/>
        <p:txBody>
          <a:bodyPr/>
          <a:lstStyle/>
          <a:p>
            <a:fld id="{3801C0A6-0582-42CA-A3FA-2A1EC3A3EC43}" type="slidenum">
              <a:rPr lang="en-US" smtClean="0"/>
              <a:t>‹#›</a:t>
            </a:fld>
            <a:endParaRPr lang="en-US"/>
          </a:p>
        </p:txBody>
      </p:sp>
    </p:spTree>
    <p:extLst>
      <p:ext uri="{BB962C8B-B14F-4D97-AF65-F5344CB8AC3E}">
        <p14:creationId xmlns:p14="http://schemas.microsoft.com/office/powerpoint/2010/main" val="51279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12F59B-2595-445B-BE91-77E38E1D7F72}"/>
              </a:ext>
            </a:extLst>
          </p:cNvPr>
          <p:cNvSpPr>
            <a:spLocks noGrp="1"/>
          </p:cNvSpPr>
          <p:nvPr>
            <p:ph type="dt" sz="half" idx="10"/>
          </p:nvPr>
        </p:nvSpPr>
        <p:spPr/>
        <p:txBody>
          <a:bodyPr/>
          <a:lstStyle/>
          <a:p>
            <a:fld id="{79EAB1E5-B9B2-47B9-9DAD-E52DBD0500F5}" type="datetimeFigureOut">
              <a:rPr lang="en-US" smtClean="0"/>
              <a:t>4/8/2024</a:t>
            </a:fld>
            <a:endParaRPr lang="en-US"/>
          </a:p>
        </p:txBody>
      </p:sp>
      <p:sp>
        <p:nvSpPr>
          <p:cNvPr id="3" name="Footer Placeholder 2">
            <a:extLst>
              <a:ext uri="{FF2B5EF4-FFF2-40B4-BE49-F238E27FC236}">
                <a16:creationId xmlns:a16="http://schemas.microsoft.com/office/drawing/2014/main" id="{3A33FE03-CB99-4F22-A63F-4566CAA360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FECE90-511B-4382-871C-37FDB79D37BB}"/>
              </a:ext>
            </a:extLst>
          </p:cNvPr>
          <p:cNvSpPr>
            <a:spLocks noGrp="1"/>
          </p:cNvSpPr>
          <p:nvPr>
            <p:ph type="sldNum" sz="quarter" idx="12"/>
          </p:nvPr>
        </p:nvSpPr>
        <p:spPr/>
        <p:txBody>
          <a:bodyPr/>
          <a:lstStyle/>
          <a:p>
            <a:fld id="{3801C0A6-0582-42CA-A3FA-2A1EC3A3EC43}" type="slidenum">
              <a:rPr lang="en-US" smtClean="0"/>
              <a:t>‹#›</a:t>
            </a:fld>
            <a:endParaRPr lang="en-US"/>
          </a:p>
        </p:txBody>
      </p:sp>
    </p:spTree>
    <p:extLst>
      <p:ext uri="{BB962C8B-B14F-4D97-AF65-F5344CB8AC3E}">
        <p14:creationId xmlns:p14="http://schemas.microsoft.com/office/powerpoint/2010/main" val="421062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16E3-AF64-4E36-8A85-9EF23E19C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6886D8-E05D-4B80-8DA2-401D2257A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BF7173-C83B-41D1-BB22-33018B2BC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2279-0FA2-4ACD-BDE2-B635D780F241}"/>
              </a:ext>
            </a:extLst>
          </p:cNvPr>
          <p:cNvSpPr>
            <a:spLocks noGrp="1"/>
          </p:cNvSpPr>
          <p:nvPr>
            <p:ph type="dt" sz="half" idx="10"/>
          </p:nvPr>
        </p:nvSpPr>
        <p:spPr/>
        <p:txBody>
          <a:bodyPr/>
          <a:lstStyle/>
          <a:p>
            <a:fld id="{79EAB1E5-B9B2-47B9-9DAD-E52DBD0500F5}" type="datetimeFigureOut">
              <a:rPr lang="en-US" smtClean="0"/>
              <a:t>4/8/2024</a:t>
            </a:fld>
            <a:endParaRPr lang="en-US"/>
          </a:p>
        </p:txBody>
      </p:sp>
      <p:sp>
        <p:nvSpPr>
          <p:cNvPr id="6" name="Footer Placeholder 5">
            <a:extLst>
              <a:ext uri="{FF2B5EF4-FFF2-40B4-BE49-F238E27FC236}">
                <a16:creationId xmlns:a16="http://schemas.microsoft.com/office/drawing/2014/main" id="{156A9BA8-6027-4ECB-A582-E7E397DB0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EAA54-85D1-4568-83F3-5A8298911FD9}"/>
              </a:ext>
            </a:extLst>
          </p:cNvPr>
          <p:cNvSpPr>
            <a:spLocks noGrp="1"/>
          </p:cNvSpPr>
          <p:nvPr>
            <p:ph type="sldNum" sz="quarter" idx="12"/>
          </p:nvPr>
        </p:nvSpPr>
        <p:spPr/>
        <p:txBody>
          <a:bodyPr/>
          <a:lstStyle/>
          <a:p>
            <a:fld id="{3801C0A6-0582-42CA-A3FA-2A1EC3A3EC43}" type="slidenum">
              <a:rPr lang="en-US" smtClean="0"/>
              <a:t>‹#›</a:t>
            </a:fld>
            <a:endParaRPr lang="en-US"/>
          </a:p>
        </p:txBody>
      </p:sp>
    </p:spTree>
    <p:extLst>
      <p:ext uri="{BB962C8B-B14F-4D97-AF65-F5344CB8AC3E}">
        <p14:creationId xmlns:p14="http://schemas.microsoft.com/office/powerpoint/2010/main" val="292966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6B03-0FD1-403A-9320-FB81D4DEE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0E6E5D-8C7F-4902-B0BB-07A969A84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A469AC-A912-4820-B410-72FF84273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57823C-383E-4319-A5EF-040A46F77BA4}"/>
              </a:ext>
            </a:extLst>
          </p:cNvPr>
          <p:cNvSpPr>
            <a:spLocks noGrp="1"/>
          </p:cNvSpPr>
          <p:nvPr>
            <p:ph type="dt" sz="half" idx="10"/>
          </p:nvPr>
        </p:nvSpPr>
        <p:spPr/>
        <p:txBody>
          <a:bodyPr/>
          <a:lstStyle/>
          <a:p>
            <a:fld id="{79EAB1E5-B9B2-47B9-9DAD-E52DBD0500F5}" type="datetimeFigureOut">
              <a:rPr lang="en-US" smtClean="0"/>
              <a:t>4/8/2024</a:t>
            </a:fld>
            <a:endParaRPr lang="en-US"/>
          </a:p>
        </p:txBody>
      </p:sp>
      <p:sp>
        <p:nvSpPr>
          <p:cNvPr id="6" name="Footer Placeholder 5">
            <a:extLst>
              <a:ext uri="{FF2B5EF4-FFF2-40B4-BE49-F238E27FC236}">
                <a16:creationId xmlns:a16="http://schemas.microsoft.com/office/drawing/2014/main" id="{056E22A4-BA8E-44A8-AF18-C1326888E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4AB78-B3BE-4E91-92CE-C9BBBF0BBC2B}"/>
              </a:ext>
            </a:extLst>
          </p:cNvPr>
          <p:cNvSpPr>
            <a:spLocks noGrp="1"/>
          </p:cNvSpPr>
          <p:nvPr>
            <p:ph type="sldNum" sz="quarter" idx="12"/>
          </p:nvPr>
        </p:nvSpPr>
        <p:spPr/>
        <p:txBody>
          <a:bodyPr/>
          <a:lstStyle/>
          <a:p>
            <a:fld id="{3801C0A6-0582-42CA-A3FA-2A1EC3A3EC43}" type="slidenum">
              <a:rPr lang="en-US" smtClean="0"/>
              <a:t>‹#›</a:t>
            </a:fld>
            <a:endParaRPr lang="en-US"/>
          </a:p>
        </p:txBody>
      </p:sp>
    </p:spTree>
    <p:extLst>
      <p:ext uri="{BB962C8B-B14F-4D97-AF65-F5344CB8AC3E}">
        <p14:creationId xmlns:p14="http://schemas.microsoft.com/office/powerpoint/2010/main" val="312141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DF4ECB-49B7-45CD-B6E4-38C50C16EC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118D45-9482-4AF9-BF8A-220E03D381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852DB-129B-49C8-A40B-C8740BBFD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AB1E5-B9B2-47B9-9DAD-E52DBD0500F5}" type="datetimeFigureOut">
              <a:rPr lang="en-US" smtClean="0"/>
              <a:t>4/8/2024</a:t>
            </a:fld>
            <a:endParaRPr lang="en-US"/>
          </a:p>
        </p:txBody>
      </p:sp>
      <p:sp>
        <p:nvSpPr>
          <p:cNvPr id="5" name="Footer Placeholder 4">
            <a:extLst>
              <a:ext uri="{FF2B5EF4-FFF2-40B4-BE49-F238E27FC236}">
                <a16:creationId xmlns:a16="http://schemas.microsoft.com/office/drawing/2014/main" id="{F7FCFE89-6BFD-4D2F-A8CA-68526B7125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C2F5C9-78C7-4A4C-84C9-9BE40BE927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1C0A6-0582-42CA-A3FA-2A1EC3A3EC43}" type="slidenum">
              <a:rPr lang="en-US" smtClean="0"/>
              <a:t>‹#›</a:t>
            </a:fld>
            <a:endParaRPr lang="en-US"/>
          </a:p>
        </p:txBody>
      </p:sp>
    </p:spTree>
    <p:extLst>
      <p:ext uri="{BB962C8B-B14F-4D97-AF65-F5344CB8AC3E}">
        <p14:creationId xmlns:p14="http://schemas.microsoft.com/office/powerpoint/2010/main" val="1474695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6F17-6068-4A4E-AC1C-969A2CB10F30}"/>
              </a:ext>
            </a:extLst>
          </p:cNvPr>
          <p:cNvSpPr>
            <a:spLocks noGrp="1"/>
          </p:cNvSpPr>
          <p:nvPr>
            <p:ph type="title"/>
          </p:nvPr>
        </p:nvSpPr>
        <p:spPr>
          <a:xfrm>
            <a:off x="838200" y="55796"/>
            <a:ext cx="10515600" cy="476941"/>
          </a:xfrm>
        </p:spPr>
        <p:txBody>
          <a:bodyPr>
            <a:normAutofit/>
          </a:bodyPr>
          <a:lstStyle/>
          <a:p>
            <a:pPr algn="ctr"/>
            <a:r>
              <a:rPr lang="en-US" sz="2400" b="1">
                <a:latin typeface="Arial" panose="020B0604020202020204" pitchFamily="34" charset="0"/>
                <a:cs typeface="Arial" panose="020B0604020202020204" pitchFamily="34" charset="0"/>
              </a:rPr>
              <a:t>MẸ </a:t>
            </a:r>
            <a:r>
              <a:rPr lang="vi-VN" sz="2400" b="1">
                <a:latin typeface="Arial" panose="020B0604020202020204" pitchFamily="34" charset="0"/>
                <a:cs typeface="Arial" panose="020B0604020202020204" pitchFamily="34" charset="0"/>
              </a:rPr>
              <a:t>Ơ</a:t>
            </a:r>
            <a:r>
              <a:rPr lang="en-US" sz="2400" b="1">
                <a:latin typeface="Arial" panose="020B0604020202020204" pitchFamily="34" charset="0"/>
                <a:cs typeface="Arial" panose="020B0604020202020204" pitchFamily="34" charset="0"/>
              </a:rPr>
              <a:t>I CON YÊU MẸ</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922C33-D259-4004-8A0F-83D114B1F9B7}"/>
              </a:ext>
            </a:extLst>
          </p:cNvPr>
          <p:cNvSpPr>
            <a:spLocks noGrp="1"/>
          </p:cNvSpPr>
          <p:nvPr>
            <p:ph idx="1"/>
          </p:nvPr>
        </p:nvSpPr>
        <p:spPr>
          <a:xfrm>
            <a:off x="397565" y="477783"/>
            <a:ext cx="11465781" cy="5812979"/>
          </a:xfrm>
        </p:spPr>
        <p:txBody>
          <a:bodyPr>
            <a:noAutofit/>
          </a:bodyPr>
          <a:lstStyle/>
          <a:p>
            <a:pPr marL="0" indent="0" algn="just">
              <a:buNone/>
            </a:pPr>
            <a:r>
              <a:rPr lang="vi-VN" sz="6600" b="1" dirty="0"/>
              <a:t>ĐK: Mẹ ơi! con yêu Mẹ, yêu từ hồi thơ bé, yêu mãi đến tuổi già, yêu tha thiết bao la, Mẹ ơi! con yêu Mẹ, yêu từ hồi thơ bé, giờ chết Mẹ thương nhé, chết trong tình yêu </a:t>
            </a:r>
            <a:r>
              <a:rPr lang="vi-VN" sz="6600" b="1"/>
              <a:t>Mẹ.</a:t>
            </a:r>
            <a:endParaRPr lang="en-US" sz="6600" b="1" dirty="0"/>
          </a:p>
        </p:txBody>
      </p:sp>
    </p:spTree>
    <p:extLst>
      <p:ext uri="{BB962C8B-B14F-4D97-AF65-F5344CB8AC3E}">
        <p14:creationId xmlns:p14="http://schemas.microsoft.com/office/powerpoint/2010/main" val="240538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CB30-B424-459E-B63B-F12E7007F1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2B11F4-A33F-4A92-B0FB-06A68C5B54B6}"/>
              </a:ext>
            </a:extLst>
          </p:cNvPr>
          <p:cNvSpPr>
            <a:spLocks noGrp="1"/>
          </p:cNvSpPr>
          <p:nvPr>
            <p:ph idx="1"/>
          </p:nvPr>
        </p:nvSpPr>
        <p:spPr>
          <a:xfrm>
            <a:off x="341906" y="435006"/>
            <a:ext cx="11545294" cy="6176963"/>
          </a:xfrm>
        </p:spPr>
        <p:txBody>
          <a:bodyPr>
            <a:noAutofit/>
          </a:bodyPr>
          <a:lstStyle/>
          <a:p>
            <a:pPr marL="0" indent="0" algn="just">
              <a:buNone/>
            </a:pPr>
            <a:r>
              <a:rPr lang="vi-VN" sz="8600" b="1" dirty="0"/>
              <a:t>1. Ma-ri-a Mẹ con ơi! Con thuộc về Mẹ hẳn rồi, con chẳng mong gì hơn nữa, con yêu Mẹ có thế thôi.</a:t>
            </a:r>
            <a:endParaRPr lang="en-US" sz="8600" b="1" dirty="0"/>
          </a:p>
        </p:txBody>
      </p:sp>
    </p:spTree>
    <p:extLst>
      <p:ext uri="{BB962C8B-B14F-4D97-AF65-F5344CB8AC3E}">
        <p14:creationId xmlns:p14="http://schemas.microsoft.com/office/powerpoint/2010/main" val="177054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6F17-6068-4A4E-AC1C-969A2CB10F30}"/>
              </a:ext>
            </a:extLst>
          </p:cNvPr>
          <p:cNvSpPr>
            <a:spLocks noGrp="1"/>
          </p:cNvSpPr>
          <p:nvPr>
            <p:ph type="title"/>
          </p:nvPr>
        </p:nvSpPr>
        <p:spPr>
          <a:xfrm>
            <a:off x="838200" y="55796"/>
            <a:ext cx="10515600" cy="476941"/>
          </a:xfrm>
        </p:spPr>
        <p:txBody>
          <a:bodyPr>
            <a:normAutofit/>
          </a:bodyPr>
          <a:lstStyle/>
          <a:p>
            <a:pPr algn="ctr"/>
            <a:r>
              <a:rPr lang="en-US" sz="2400" b="1">
                <a:latin typeface="Arial" panose="020B0604020202020204" pitchFamily="34" charset="0"/>
                <a:cs typeface="Arial" panose="020B0604020202020204" pitchFamily="34" charset="0"/>
              </a:rPr>
              <a:t>MẸ </a:t>
            </a:r>
            <a:r>
              <a:rPr lang="vi-VN" sz="2400" b="1">
                <a:latin typeface="Arial" panose="020B0604020202020204" pitchFamily="34" charset="0"/>
                <a:cs typeface="Arial" panose="020B0604020202020204" pitchFamily="34" charset="0"/>
              </a:rPr>
              <a:t>Ơ</a:t>
            </a:r>
            <a:r>
              <a:rPr lang="en-US" sz="2400" b="1">
                <a:latin typeface="Arial" panose="020B0604020202020204" pitchFamily="34" charset="0"/>
                <a:cs typeface="Arial" panose="020B0604020202020204" pitchFamily="34" charset="0"/>
              </a:rPr>
              <a:t>I CON YÊU MẸ</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922C33-D259-4004-8A0F-83D114B1F9B7}"/>
              </a:ext>
            </a:extLst>
          </p:cNvPr>
          <p:cNvSpPr>
            <a:spLocks noGrp="1"/>
          </p:cNvSpPr>
          <p:nvPr>
            <p:ph idx="1"/>
          </p:nvPr>
        </p:nvSpPr>
        <p:spPr>
          <a:xfrm>
            <a:off x="397565" y="477783"/>
            <a:ext cx="11465781" cy="5812979"/>
          </a:xfrm>
        </p:spPr>
        <p:txBody>
          <a:bodyPr>
            <a:noAutofit/>
          </a:bodyPr>
          <a:lstStyle/>
          <a:p>
            <a:pPr marL="0" indent="0" algn="just">
              <a:buNone/>
            </a:pPr>
            <a:r>
              <a:rPr lang="vi-VN" sz="6600" b="1" dirty="0"/>
              <a:t>ĐK: Mẹ ơi! con yêu Mẹ, yêu từ hồi thơ bé, yêu mãi đến tuổi già, yêu tha thiết bao la, Mẹ ơi! con yêu Mẹ, yêu từ hồi thơ bé, giờ chết Mẹ thương nhé, chết trong tình yêu </a:t>
            </a:r>
            <a:r>
              <a:rPr lang="vi-VN" sz="6600" b="1"/>
              <a:t>Mẹ.</a:t>
            </a:r>
            <a:endParaRPr lang="en-US" sz="6600" b="1" dirty="0"/>
          </a:p>
        </p:txBody>
      </p:sp>
    </p:spTree>
    <p:extLst>
      <p:ext uri="{BB962C8B-B14F-4D97-AF65-F5344CB8AC3E}">
        <p14:creationId xmlns:p14="http://schemas.microsoft.com/office/powerpoint/2010/main" val="3413513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5465</TotalTime>
  <Words>144</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MẸ ƠI CON YÊU MẸ</vt:lpstr>
      <vt:lpstr>PowerPoint Presentation</vt:lpstr>
      <vt:lpstr>MẸ ƠI CON YÊU MẸ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PHUONG</dc:creator>
  <cp:lastModifiedBy>ANHBAO IT</cp:lastModifiedBy>
  <cp:revision>6</cp:revision>
  <dcterms:created xsi:type="dcterms:W3CDTF">2018-10-27T08:36:55Z</dcterms:created>
  <dcterms:modified xsi:type="dcterms:W3CDTF">2024-04-08T16:41:29Z</dcterms:modified>
</cp:coreProperties>
</file>