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4399-7AC4-4FA7-B35A-93B1CEFB8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B55A-2C67-42F8-A597-CC4BDAE1B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1C59-C8F6-4E8F-BF32-688CA0F9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A904-F4CA-4205-B2F0-2778A83A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89FF-5869-4FB2-BF93-1AD4EA75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3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9CCB-E4F5-4821-820C-9ABA2559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CC510-8DCD-4068-BDD8-E33724AE6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C3AC-1A3F-4040-9121-36CC2C57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1C925-29D6-402D-8E18-ADB78472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4DCE-DB8C-4407-816F-2C2E46D2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2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F9233-D805-495C-8CE5-01AF64858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D585C-BAF1-4356-94DF-F388BF64E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4E6A-EAB6-4EEA-88B1-D5353AC9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7321-65EE-4BEE-94DA-D3A696AD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25E80-7213-4BA2-8E7F-528D78DC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C687-9619-43CB-855A-09CF6F6D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7A66B-B9FA-4B38-B637-34B24229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397A5-E3FF-4253-B609-DB5F906E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A6B63-7929-4B23-BC44-51E51C8B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CDA59-07F5-43BD-9942-A9EFBD54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0592-103E-4E51-AF4D-C76DFD1E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BBDAC-71A0-455B-9C7B-6FCBC347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3176-F05B-401B-A75A-EE5857FD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DB55-7A9F-4496-8B67-2BF7A5A7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25EBE-7C7F-4001-8448-F26E38B3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9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5E5B-3642-42AD-9D7D-1096EC55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6B3F-5261-4999-A329-15E9373A2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593CF-F28C-49B3-A5A5-8F7A6EE5D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73CB8-5C8E-4F2D-A1E7-F88C5419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3946C-24B6-40BF-86D2-5823CD28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B2466-8CEF-4883-922B-E31976A3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9D1C-1BB5-4341-8B35-53C11DF4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52562-2A39-4781-A66D-795191E7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A2FF6-1E49-40ED-BB1D-DE7B8E5A4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3B1CA-AFF5-4B09-8A86-35432A971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54B81-D68D-484E-8149-94F885236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7861D-7D63-4CB8-9103-1B306998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EAA9-C477-405B-AB79-D36CA8B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96BCEB-B057-45FA-8838-94823A99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28D0-D663-4C78-9851-F70995F4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E50A6-9864-4226-8AEF-12EA38BD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C7D50-613B-4AD1-8F6E-34CF4079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36E44-F7C0-46E9-BEE5-7417B3D1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7EBDE-9E93-431D-9FEB-FDA110CC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75F27-B6F4-4C81-97F1-2027E40D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43FF2-045A-4A02-8FF1-C292712A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5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B3DE-695D-435E-9E6E-59AFCA31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3268-503C-40E5-B261-DBF63C9F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5BDE2-182C-42EC-A861-8A90A38C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8CD6E-2870-46D2-8577-2AF6047E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60B03-4982-4169-99D5-1920E4EF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B3B5E-6CD5-4E3C-8F4B-57E66922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5B53-9443-4DF0-AE1D-36DA2F8E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6E08F-8142-4D87-B81B-D45A9ED84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8B92-26F5-4B2A-948A-60441C34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526F-83FB-4CCB-8881-C9F158EC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9510-2769-4F03-9E30-9AAE3023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DF7EF-49A0-473D-9ECF-9DA0EE34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8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7A344-4D94-4CBF-9894-88059506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02EAC-D577-4084-BA9B-B3FD37C95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6CD4-9C9B-4C91-93D8-C398E7BEB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6992-54DB-4EBE-8119-9283CBF88837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5F7DB-3B5E-41FB-8665-8D619C061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12BA3-7BCD-4715-BE9A-4A1A0DCB3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16A2-7173-40EC-9CD1-0D44B844B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AE18-549D-4315-94FB-F0AEAA2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95856"/>
            <a:ext cx="10515600" cy="25400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MẸ VỀ TRỜI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281B-7659-4958-935E-63D54ADA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6" y="579098"/>
            <a:ext cx="1156914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200" b="1">
                <a:latin typeface="Arial" panose="020B0604020202020204" pitchFamily="34" charset="0"/>
                <a:cs typeface="Arial" panose="020B0604020202020204" pitchFamily="34" charset="0"/>
              </a:rPr>
              <a:t>ĐK: </a:t>
            </a:r>
            <a:r>
              <a:rPr lang="vi-VN" sz="7200" b="1">
                <a:latin typeface="Arial" panose="020B0604020202020204" pitchFamily="34" charset="0"/>
                <a:cs typeface="Arial" panose="020B0604020202020204" pitchFamily="34" charset="0"/>
              </a:rPr>
              <a:t>Muôn </a:t>
            </a:r>
            <a:r>
              <a:rPr lang="vi-VN" sz="7200" b="1" dirty="0">
                <a:latin typeface="Arial" panose="020B0604020202020204" pitchFamily="34" charset="0"/>
                <a:cs typeface="Arial" panose="020B0604020202020204" pitchFamily="34" charset="0"/>
              </a:rPr>
              <a:t>Thiên Thần cánh trắng, hôm nay đưa Mẹ về trời. Sao sáng ngời trên đầu, Mẹ bay lên, Mẹ bay lên. Áo Mẹ rực rỡ ánh mặt trời sáng tươi.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br>
              <a:rPr lang="vi-VN" sz="7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5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87F1-400A-4D72-AE86-9DF04FC3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9212-BC7C-4A80-831D-FF2882850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93" y="0"/>
            <a:ext cx="11616856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000" b="1" dirty="0"/>
              <a:t>1. Trong ngàn muôn đóa hoa, xinh tươi trong vườn Thiên Cung. Mẹ sáng lấp lánh là nụ hoa Trinh Vương. Ngát hương ngây ngất thiên đường.</a:t>
            </a:r>
            <a:br>
              <a:rPr lang="vi-VN" sz="6000" b="1" dirty="0"/>
            </a:br>
            <a:r>
              <a:rPr lang="vi-VN" sz="6000" b="1" dirty="0"/>
              <a:t>Mẹ sáng lấp lánh là nụ hoa yêu thương, ngát hương cho người muôn phương.</a:t>
            </a:r>
            <a:endParaRPr lang="en-US" sz="6000" b="1" dirty="0"/>
          </a:p>
          <a:p>
            <a:pPr marL="0" indent="0" algn="just">
              <a:buNone/>
            </a:pPr>
            <a:br>
              <a:rPr lang="vi-VN" sz="6000" b="1" dirty="0"/>
            </a:b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9027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AE18-549D-4315-94FB-F0AEAA2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95856"/>
            <a:ext cx="10515600" cy="25400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MẸ VỀ TRỜI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281B-7659-4958-935E-63D54ADA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6" y="579098"/>
            <a:ext cx="1156914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200" b="1">
                <a:latin typeface="Arial" panose="020B0604020202020204" pitchFamily="34" charset="0"/>
                <a:cs typeface="Arial" panose="020B0604020202020204" pitchFamily="34" charset="0"/>
              </a:rPr>
              <a:t>ĐK: </a:t>
            </a:r>
            <a:r>
              <a:rPr lang="vi-VN" sz="7200" b="1">
                <a:latin typeface="Arial" panose="020B0604020202020204" pitchFamily="34" charset="0"/>
                <a:cs typeface="Arial" panose="020B0604020202020204" pitchFamily="34" charset="0"/>
              </a:rPr>
              <a:t>Muôn </a:t>
            </a:r>
            <a:r>
              <a:rPr lang="vi-VN" sz="7200" b="1" dirty="0">
                <a:latin typeface="Arial" panose="020B0604020202020204" pitchFamily="34" charset="0"/>
                <a:cs typeface="Arial" panose="020B0604020202020204" pitchFamily="34" charset="0"/>
              </a:rPr>
              <a:t>Thiên Thần cánh trắng, hôm nay đưa Mẹ về trời. Sao sáng ngời trên đầu, Mẹ bay lên, Mẹ bay lên. Áo Mẹ rực rỡ ánh mặt trời sáng tươi.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br>
              <a:rPr lang="vi-VN" sz="7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20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59F6-13F1-43AC-90D5-70816D65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49" y="421420"/>
            <a:ext cx="11585051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100" b="1" dirty="0">
                <a:latin typeface="Arial (Body)"/>
              </a:rPr>
              <a:t>2. Con nhìn theo đám mây,mây đưa Mẹ về Thiên Cung. Lòng muốn chấp cánh cùng Mẹ bay lên cao </a:t>
            </a:r>
            <a:r>
              <a:rPr lang="en-US" sz="6100" b="1" dirty="0">
                <a:latin typeface="Arial (Body)"/>
              </a:rPr>
              <a:t>ư</a:t>
            </a:r>
            <a:r>
              <a:rPr lang="vi-VN" sz="6100" b="1" dirty="0">
                <a:latin typeface="Arial (Body)"/>
              </a:rPr>
              <a:t>ớc ao trông thấy Quê Trời.</a:t>
            </a:r>
            <a:r>
              <a:rPr lang="en-US" sz="6100" b="1" dirty="0">
                <a:latin typeface="Arial (Body)"/>
              </a:rPr>
              <a:t> </a:t>
            </a:r>
            <a:r>
              <a:rPr lang="vi-VN" sz="6100" b="1" dirty="0">
                <a:latin typeface="Arial (Body)"/>
              </a:rPr>
              <a:t>Lòng muốn chấp cánh cùng Mẹ bay lên mây. Sống vui bên Mẹ từ đây.</a:t>
            </a:r>
            <a:endParaRPr lang="en-US" sz="6100" b="1" dirty="0">
              <a:latin typeface="Arial (Body)"/>
            </a:endParaRPr>
          </a:p>
          <a:p>
            <a:pPr marL="0" indent="0" algn="just">
              <a:buNone/>
            </a:pPr>
            <a:br>
              <a:rPr lang="vi-VN" sz="6100" b="1" dirty="0">
                <a:latin typeface="Arial (Body)"/>
              </a:rPr>
            </a:br>
            <a:endParaRPr lang="en-US" sz="6100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9514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AE18-549D-4315-94FB-F0AEAA2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95856"/>
            <a:ext cx="10515600" cy="25400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MẸ VỀ TRỜI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281B-7659-4958-935E-63D54ADA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6" y="579098"/>
            <a:ext cx="1156914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200" b="1">
                <a:latin typeface="Arial" panose="020B0604020202020204" pitchFamily="34" charset="0"/>
                <a:cs typeface="Arial" panose="020B0604020202020204" pitchFamily="34" charset="0"/>
              </a:rPr>
              <a:t>ĐK: </a:t>
            </a:r>
            <a:r>
              <a:rPr lang="vi-VN" sz="7200" b="1">
                <a:latin typeface="Arial" panose="020B0604020202020204" pitchFamily="34" charset="0"/>
                <a:cs typeface="Arial" panose="020B0604020202020204" pitchFamily="34" charset="0"/>
              </a:rPr>
              <a:t>Muôn </a:t>
            </a:r>
            <a:r>
              <a:rPr lang="vi-VN" sz="7200" b="1" dirty="0">
                <a:latin typeface="Arial" panose="020B0604020202020204" pitchFamily="34" charset="0"/>
                <a:cs typeface="Arial" panose="020B0604020202020204" pitchFamily="34" charset="0"/>
              </a:rPr>
              <a:t>Thiên Thần cánh trắng, hôm nay đưa Mẹ về trời. Sao sáng ngời trên đầu, Mẹ bay lên, Mẹ bay lên. Áo Mẹ rực rỡ ánh mặt trời sáng tươi.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br>
              <a:rPr lang="vi-VN" sz="7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CCAF-C19D-4C9D-8AB4-642C18ABA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44" y="469128"/>
            <a:ext cx="11624807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200" b="1" dirty="0"/>
              <a:t>3. Như mặt trời sáng tươi, trên cao trông nhìn muôn nơi. Mẹ hãy chiếu sáng để đời con yên vui. Bước qua gian khó cuộc đời.</a:t>
            </a:r>
            <a:r>
              <a:rPr lang="en-US" sz="6200" b="1" dirty="0"/>
              <a:t> </a:t>
            </a:r>
            <a:r>
              <a:rPr lang="vi-VN" sz="6200" b="1" dirty="0"/>
              <a:t>Mẹ hãy chiếu sáng để lòng con thanh cao, bước lên Thiên Đàng mai sau.</a:t>
            </a:r>
            <a:endParaRPr lang="en-US" sz="6200" b="1" dirty="0"/>
          </a:p>
        </p:txBody>
      </p:sp>
    </p:spTree>
    <p:extLst>
      <p:ext uri="{BB962C8B-B14F-4D97-AF65-F5344CB8AC3E}">
        <p14:creationId xmlns:p14="http://schemas.microsoft.com/office/powerpoint/2010/main" val="399419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AE18-549D-4315-94FB-F0AEAA2A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95856"/>
            <a:ext cx="10515600" cy="25400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MẸ VỀ TRỜI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281B-7659-4958-935E-63D54ADA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6" y="579098"/>
            <a:ext cx="11569149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200" b="1">
                <a:latin typeface="Arial" panose="020B0604020202020204" pitchFamily="34" charset="0"/>
                <a:cs typeface="Arial" panose="020B0604020202020204" pitchFamily="34" charset="0"/>
              </a:rPr>
              <a:t>ĐK: </a:t>
            </a:r>
            <a:r>
              <a:rPr lang="vi-VN" sz="7200" b="1">
                <a:latin typeface="Arial" panose="020B0604020202020204" pitchFamily="34" charset="0"/>
                <a:cs typeface="Arial" panose="020B0604020202020204" pitchFamily="34" charset="0"/>
              </a:rPr>
              <a:t>Muôn </a:t>
            </a:r>
            <a:r>
              <a:rPr lang="vi-VN" sz="7200" b="1" dirty="0">
                <a:latin typeface="Arial" panose="020B0604020202020204" pitchFamily="34" charset="0"/>
                <a:cs typeface="Arial" panose="020B0604020202020204" pitchFamily="34" charset="0"/>
              </a:rPr>
              <a:t>Thiên Thần cánh trắng, hôm nay đưa Mẹ về trời. Sao sáng ngời trên đầu, Mẹ bay lên, Mẹ bay lên. Áo Mẹ rực rỡ ánh mặt trời sáng tươi.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br>
              <a:rPr lang="vi-VN" sz="7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9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322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(Body)</vt:lpstr>
      <vt:lpstr>Calibri</vt:lpstr>
      <vt:lpstr>Calibri Light</vt:lpstr>
      <vt:lpstr>Office Theme</vt:lpstr>
      <vt:lpstr>MẸ VỀ TRỜI </vt:lpstr>
      <vt:lpstr>PowerPoint Presentation</vt:lpstr>
      <vt:lpstr>MẸ VỀ TRỜI </vt:lpstr>
      <vt:lpstr>PowerPoint Presentation</vt:lpstr>
      <vt:lpstr>MẸ VỀ TRỜI </vt:lpstr>
      <vt:lpstr>PowerPoint Presentation</vt:lpstr>
      <vt:lpstr>MẸ VỀ TRỜI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NL: Mẹ về trời </dc:title>
  <dc:creator>Hoang Le</dc:creator>
  <cp:lastModifiedBy>ANHBAO IT</cp:lastModifiedBy>
  <cp:revision>2</cp:revision>
  <dcterms:created xsi:type="dcterms:W3CDTF">2019-08-14T15:59:50Z</dcterms:created>
  <dcterms:modified xsi:type="dcterms:W3CDTF">2024-04-08T16:40:34Z</dcterms:modified>
</cp:coreProperties>
</file>