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7462-8A60-4CF2-9231-2390FA187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DD534-D7DF-4A8C-9ED5-84E937E24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4F6A-A960-40E7-9A2F-50D45BF40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1967E-D175-4440-8DC8-0F9C685A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9BE5-BFF2-44C6-9F26-D9EC7D98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5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AC43A-2461-4A3F-9813-3CD8C04FE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E4E4FC-4073-4EBA-A336-845BCF81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AAC59-D6B4-4230-AAEB-FD92FD49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1B730-610E-4D19-9E42-2A766B216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F3EAC-E51A-4225-981B-A6D5ADD72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85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A96CB8-1BC6-4740-A2A5-455A7BCA73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A9534-1207-4F8E-8A7E-656C7BD8A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0D286-8430-43F8-8D0A-D5752AC0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A1534-724F-465C-8E61-74CDEF59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28492-F2DB-4D7D-B826-1491D4B40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411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803F3-FA36-4FEE-BE26-FA0B6F53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292-832C-439C-B704-E13D57E34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34273-702B-4E3F-921A-09A7DBE32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153C8-2A68-4EB6-A0F0-CCC1A5D84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BF9D-2653-401B-8D06-B8049338B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625E8-4257-47DD-BDC3-438022E1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CB1C5-2757-4E3B-8C15-466B8E594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1DF6D-1C39-4E81-BE50-87EF4255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A52AF-03FA-4D19-B29B-C5A97BF0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10A78-D489-4B3A-83DD-9A0D4BD76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37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DCE3-517A-4FD3-99AB-9D8FB077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4AC3-8A02-4043-8AAE-36CCA171F5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C536C9-7B50-49D1-94C5-B0EECE16B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FA3BC-B96B-4D7C-B433-7E688E6C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CAF10-ADC2-4DB5-8BEB-01F235D6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EDD20-D018-40F4-9902-BF13EDE68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13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DCCD-127D-4271-9B66-CC431601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A16BCC-46C9-44E1-B731-18644C008A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42C28-7996-4545-B328-8518C596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3AEBB-A7F6-441B-AC43-92F152AFF7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4FC644-3992-43F4-8183-F3F3A81CC5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50C528-738F-4D9F-95B9-534E1346A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9A81E-37CE-44CF-9C4A-37ECD49E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21CC6-F8A7-401F-B95A-00C45F430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72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76F30-4D3A-4671-8652-22A43882E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08F836-B990-4D1A-9971-1BB61689F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F63AE6-3C78-4523-9934-FE4CA70F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5CE5-1A0D-4450-ACBF-E0FFA8FB9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72930-0D1C-453A-A897-8950D3321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3BE15-7B08-4533-A068-A92A2967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DFE3CC-3E20-40D1-B589-E4B39A3A5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3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726B-B6C8-4A5F-A846-36DBDBD0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2751D-9FD3-428A-80B2-E8802347C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48D8F3-EF28-44A7-876C-4FB230B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D92F8-D746-4AA8-9298-69FDD23B9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DFB8A0-E2C8-48AA-9C40-800FA52B1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D337C5-33B7-4868-A49D-3B8EF11A8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05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6A5C-07F5-4EEB-808A-D1754526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861C9-85D5-457D-A2A7-6DCB0090E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93BBD-7D5E-41AB-89AD-2E4CB5039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EF162D-86D5-4BDF-A261-1EEDDEE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0352A-8335-4759-B5A9-ABEAFF0C8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4DDBE-AFA0-4F80-9AE1-CBAFC0060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6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35F9A0-524E-4FED-99EB-8B7947BA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235EE-3F1F-4FF4-B750-BA9E45356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74C5B-1B3A-4E95-B724-0057AA7877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2DD9B-EE82-42F3-AD2A-FCE7C30BC4E1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E5DAC-3F5F-4E0C-9787-CB8260E16B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F1248-862E-41D9-9BA8-1A514A9BE9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089AD-CACC-422F-A7CE-3204F1AE5E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147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A36C-B61A-4F1E-87FF-87454E405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9F45-54BC-4898-BA68-45A233D4D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24" y="522821"/>
            <a:ext cx="11469414" cy="4079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 dirty="0"/>
              <a:t>1. Giê-su yêu con, yêu con thật hết tình, này Mình Máu Thánh nuôi hồn con thêm thắm tình. Giê-su yêu con, yêu con quên cả chính Mình, này Mình Máu Thánh đủ minh chứng cho tình yêu.</a:t>
            </a:r>
            <a:endParaRPr lang="en-US" sz="6400" b="1" dirty="0"/>
          </a:p>
          <a:p>
            <a:pPr marL="0" indent="0" algn="just">
              <a:buNone/>
            </a:pPr>
            <a:br>
              <a:rPr lang="vi-VN" sz="6400" b="1" dirty="0"/>
            </a:br>
            <a:endParaRPr lang="en-US" sz="6400" b="1" dirty="0"/>
          </a:p>
        </p:txBody>
      </p:sp>
    </p:spTree>
    <p:extLst>
      <p:ext uri="{BB962C8B-B14F-4D97-AF65-F5344CB8AC3E}">
        <p14:creationId xmlns:p14="http://schemas.microsoft.com/office/powerpoint/2010/main" val="135646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B62-98A2-4F6C-A564-BB1AEE7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2" y="290906"/>
            <a:ext cx="11634952" cy="4076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 dirty="0"/>
              <a:t>ĐK: Tâm tư con hoan lạc được rước Mình Máu Thánh, tâm tư con vinh hạnh được diện kiến Giê-su, biết nói chi cho cân tình mến Cha đã dành, biết đáp chi cho cân tình mến Cha rộng </a:t>
            </a:r>
            <a:r>
              <a:rPr lang="vi-VN" sz="6400" b="1"/>
              <a:t>ban.</a:t>
            </a:r>
            <a:endParaRPr lang="en-US" sz="6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990E8-13A9-4435-B141-C8BB4832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641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45498-8139-4348-B655-65BEB2CFE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64" y="414627"/>
            <a:ext cx="11430672" cy="4079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600" b="1" dirty="0"/>
              <a:t>2. Giê-su bao la, yêu con thật hải hà, này Mình máu Thánh nuôi hồn con khỏi giá lạnh. Giê-su yêu con, bao la ôi thật hải hà, này Mình Máu Thánh lò nung nóng con người </a:t>
            </a:r>
            <a:r>
              <a:rPr lang="vi-VN" sz="6600" b="1"/>
              <a:t>ta.</a:t>
            </a:r>
            <a:endParaRPr lang="en-US" sz="66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97F2DFB-781B-43B9-9D4A-9464D3AB3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53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B62-98A2-4F6C-A564-BB1AEE7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2" y="290906"/>
            <a:ext cx="11634952" cy="4076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 dirty="0"/>
              <a:t>ĐK: Tâm tư con hoan lạc được rước Mình Máu Thánh, tâm tư con vinh hạnh được diện kiến Giê-su, biết nói chi cho cân tình mến Cha đã dành, biết đáp chi cho cân tình mến Cha rộng </a:t>
            </a:r>
            <a:r>
              <a:rPr lang="vi-VN" sz="6400" b="1"/>
              <a:t>ban.</a:t>
            </a:r>
            <a:endParaRPr lang="en-US" sz="6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990E8-13A9-4435-B141-C8BB4832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2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7D363-E2C8-4301-AA5A-022073E32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664" y="230026"/>
            <a:ext cx="11430672" cy="40796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Giêsu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con,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chẳng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bến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bờ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l</a:t>
            </a:r>
            <a:r>
              <a:rPr lang="vi-VN" sz="66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thần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ủ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ấp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cõi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lòng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Giêsu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Giêsu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vi-VN" sz="6600" b="1" dirty="0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ơng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loọa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kính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thờ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Mình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Máu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Thánh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hạnh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phúc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sz="6600" b="1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 m</a:t>
            </a:r>
            <a:r>
              <a:rPr lang="vi-VN" sz="6600" b="1" dirty="0"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6600" b="1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6C41FE-9C2C-4D17-A6F4-49AC9CE0C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7656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1B62-98A2-4F6C-A564-BB1AEE72F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662" y="290906"/>
            <a:ext cx="11634952" cy="40762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6400" b="1" dirty="0"/>
              <a:t>ĐK: Tâm tư con hoan lạc được rước Mình Máu Thánh, tâm tư con vinh hạnh được diện kiến Giê-su, biết nói chi cho cân tình mến Cha đã dành, biết đáp chi cho cân tình mến Cha rộng </a:t>
            </a:r>
            <a:r>
              <a:rPr lang="vi-VN" sz="6400" b="1"/>
              <a:t>ban.</a:t>
            </a:r>
            <a:endParaRPr lang="en-US" sz="64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87990E8-13A9-4435-B141-C8BB48323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524" y="102475"/>
            <a:ext cx="9858954" cy="416530"/>
          </a:xfrm>
        </p:spPr>
        <p:txBody>
          <a:bodyPr>
            <a:noAutofit/>
          </a:bodyPr>
          <a:lstStyle/>
          <a:p>
            <a:pPr algn="ctr"/>
            <a:r>
              <a:rPr lang="en-US" sz="2600" b="1">
                <a:latin typeface="Arial" panose="020B0604020202020204" pitchFamily="34" charset="0"/>
                <a:cs typeface="Arial" panose="020B0604020202020204" pitchFamily="34" charset="0"/>
              </a:rPr>
              <a:t>MÌNH MÁU THÁNH </a:t>
            </a:r>
            <a:endParaRPr lang="en-US" sz="2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981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292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MÌNH MÁU THÁNH </vt:lpstr>
      <vt:lpstr>MÌNH MÁU THÁNH </vt:lpstr>
      <vt:lpstr>MÌNH MÁU THÁNH </vt:lpstr>
      <vt:lpstr>MÌNH MÁU THÁNH </vt:lpstr>
      <vt:lpstr>MÌNH MÁU THÁNH </vt:lpstr>
      <vt:lpstr>MÌNH MÁU THÁNH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HL : Mình Máu Thánh </dc:title>
  <dc:creator>Hoang Le</dc:creator>
  <cp:lastModifiedBy>ANHBAO IT</cp:lastModifiedBy>
  <cp:revision>2</cp:revision>
  <dcterms:created xsi:type="dcterms:W3CDTF">2020-06-13T08:13:19Z</dcterms:created>
  <dcterms:modified xsi:type="dcterms:W3CDTF">2024-04-08T16:38:04Z</dcterms:modified>
</cp:coreProperties>
</file>