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118" d="100"/>
          <a:sy n="118" d="100"/>
        </p:scale>
        <p:origin x="1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6A32B-17D4-4155-B30C-CD91065CA8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75AF72-C39E-4090-8245-243A45FC16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06401C-73CC-4699-8236-0832FE5466DD}"/>
              </a:ext>
            </a:extLst>
          </p:cNvPr>
          <p:cNvSpPr>
            <a:spLocks noGrp="1"/>
          </p:cNvSpPr>
          <p:nvPr>
            <p:ph type="dt" sz="half" idx="10"/>
          </p:nvPr>
        </p:nvSpPr>
        <p:spPr/>
        <p:txBody>
          <a:bodyPr/>
          <a:lstStyle/>
          <a:p>
            <a:fld id="{5835ADB7-2CB7-4C2D-8AC7-BD1DDF3E35BA}" type="datetimeFigureOut">
              <a:rPr lang="en-US" smtClean="0"/>
              <a:t>4/9/2024</a:t>
            </a:fld>
            <a:endParaRPr lang="en-US"/>
          </a:p>
        </p:txBody>
      </p:sp>
      <p:sp>
        <p:nvSpPr>
          <p:cNvPr id="5" name="Footer Placeholder 4">
            <a:extLst>
              <a:ext uri="{FF2B5EF4-FFF2-40B4-BE49-F238E27FC236}">
                <a16:creationId xmlns:a16="http://schemas.microsoft.com/office/drawing/2014/main" id="{B16627F3-3F8F-41FF-A1A4-077F93C2B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4DFA0-F12A-4406-8A78-E7852C0972F9}"/>
              </a:ext>
            </a:extLst>
          </p:cNvPr>
          <p:cNvSpPr>
            <a:spLocks noGrp="1"/>
          </p:cNvSpPr>
          <p:nvPr>
            <p:ph type="sldNum" sz="quarter" idx="12"/>
          </p:nvPr>
        </p:nvSpPr>
        <p:spPr/>
        <p:txBody>
          <a:bodyPr/>
          <a:lstStyle/>
          <a:p>
            <a:fld id="{4DDE5B71-0989-4D95-A9C5-A2A43F5839BB}" type="slidenum">
              <a:rPr lang="en-US" smtClean="0"/>
              <a:t>‹#›</a:t>
            </a:fld>
            <a:endParaRPr lang="en-US"/>
          </a:p>
        </p:txBody>
      </p:sp>
    </p:spTree>
    <p:extLst>
      <p:ext uri="{BB962C8B-B14F-4D97-AF65-F5344CB8AC3E}">
        <p14:creationId xmlns:p14="http://schemas.microsoft.com/office/powerpoint/2010/main" val="3683773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CE58-FEBD-4899-94C7-AF7E27EB5E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6344B2-DD00-4CFE-9FFF-A9805D27FE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1FC81-DF6C-4054-AA5F-FB5D31278E2F}"/>
              </a:ext>
            </a:extLst>
          </p:cNvPr>
          <p:cNvSpPr>
            <a:spLocks noGrp="1"/>
          </p:cNvSpPr>
          <p:nvPr>
            <p:ph type="dt" sz="half" idx="10"/>
          </p:nvPr>
        </p:nvSpPr>
        <p:spPr/>
        <p:txBody>
          <a:bodyPr/>
          <a:lstStyle/>
          <a:p>
            <a:fld id="{5835ADB7-2CB7-4C2D-8AC7-BD1DDF3E35BA}" type="datetimeFigureOut">
              <a:rPr lang="en-US" smtClean="0"/>
              <a:t>4/9/2024</a:t>
            </a:fld>
            <a:endParaRPr lang="en-US"/>
          </a:p>
        </p:txBody>
      </p:sp>
      <p:sp>
        <p:nvSpPr>
          <p:cNvPr id="5" name="Footer Placeholder 4">
            <a:extLst>
              <a:ext uri="{FF2B5EF4-FFF2-40B4-BE49-F238E27FC236}">
                <a16:creationId xmlns:a16="http://schemas.microsoft.com/office/drawing/2014/main" id="{1523B991-F90E-4077-A19C-29AEE9518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43EDC-F211-47F4-AEDB-629173062D50}"/>
              </a:ext>
            </a:extLst>
          </p:cNvPr>
          <p:cNvSpPr>
            <a:spLocks noGrp="1"/>
          </p:cNvSpPr>
          <p:nvPr>
            <p:ph type="sldNum" sz="quarter" idx="12"/>
          </p:nvPr>
        </p:nvSpPr>
        <p:spPr/>
        <p:txBody>
          <a:bodyPr/>
          <a:lstStyle/>
          <a:p>
            <a:fld id="{4DDE5B71-0989-4D95-A9C5-A2A43F5839BB}" type="slidenum">
              <a:rPr lang="en-US" smtClean="0"/>
              <a:t>‹#›</a:t>
            </a:fld>
            <a:endParaRPr lang="en-US"/>
          </a:p>
        </p:txBody>
      </p:sp>
    </p:spTree>
    <p:extLst>
      <p:ext uri="{BB962C8B-B14F-4D97-AF65-F5344CB8AC3E}">
        <p14:creationId xmlns:p14="http://schemas.microsoft.com/office/powerpoint/2010/main" val="46650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8658A2-7239-4130-9524-C33271CC9A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0C2076-739C-4B10-9023-45DBF37E69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07FAF3-A329-4204-917D-7805B7CCDFAD}"/>
              </a:ext>
            </a:extLst>
          </p:cNvPr>
          <p:cNvSpPr>
            <a:spLocks noGrp="1"/>
          </p:cNvSpPr>
          <p:nvPr>
            <p:ph type="dt" sz="half" idx="10"/>
          </p:nvPr>
        </p:nvSpPr>
        <p:spPr/>
        <p:txBody>
          <a:bodyPr/>
          <a:lstStyle/>
          <a:p>
            <a:fld id="{5835ADB7-2CB7-4C2D-8AC7-BD1DDF3E35BA}" type="datetimeFigureOut">
              <a:rPr lang="en-US" smtClean="0"/>
              <a:t>4/9/2024</a:t>
            </a:fld>
            <a:endParaRPr lang="en-US"/>
          </a:p>
        </p:txBody>
      </p:sp>
      <p:sp>
        <p:nvSpPr>
          <p:cNvPr id="5" name="Footer Placeholder 4">
            <a:extLst>
              <a:ext uri="{FF2B5EF4-FFF2-40B4-BE49-F238E27FC236}">
                <a16:creationId xmlns:a16="http://schemas.microsoft.com/office/drawing/2014/main" id="{19B49DC0-DDBC-4F91-A636-B55152475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411D8-BCA7-4362-8952-C3AE04DFE692}"/>
              </a:ext>
            </a:extLst>
          </p:cNvPr>
          <p:cNvSpPr>
            <a:spLocks noGrp="1"/>
          </p:cNvSpPr>
          <p:nvPr>
            <p:ph type="sldNum" sz="quarter" idx="12"/>
          </p:nvPr>
        </p:nvSpPr>
        <p:spPr/>
        <p:txBody>
          <a:bodyPr/>
          <a:lstStyle/>
          <a:p>
            <a:fld id="{4DDE5B71-0989-4D95-A9C5-A2A43F5839BB}" type="slidenum">
              <a:rPr lang="en-US" smtClean="0"/>
              <a:t>‹#›</a:t>
            </a:fld>
            <a:endParaRPr lang="en-US"/>
          </a:p>
        </p:txBody>
      </p:sp>
    </p:spTree>
    <p:extLst>
      <p:ext uri="{BB962C8B-B14F-4D97-AF65-F5344CB8AC3E}">
        <p14:creationId xmlns:p14="http://schemas.microsoft.com/office/powerpoint/2010/main" val="1712809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F67-FD70-4CFF-BD0C-21474357BE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BE97B2-87EF-4361-A55E-9CDD44149D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DF16E-A6B1-425F-98F6-487758E14246}"/>
              </a:ext>
            </a:extLst>
          </p:cNvPr>
          <p:cNvSpPr>
            <a:spLocks noGrp="1"/>
          </p:cNvSpPr>
          <p:nvPr>
            <p:ph type="dt" sz="half" idx="10"/>
          </p:nvPr>
        </p:nvSpPr>
        <p:spPr/>
        <p:txBody>
          <a:bodyPr/>
          <a:lstStyle/>
          <a:p>
            <a:fld id="{5835ADB7-2CB7-4C2D-8AC7-BD1DDF3E35BA}" type="datetimeFigureOut">
              <a:rPr lang="en-US" smtClean="0"/>
              <a:t>4/9/2024</a:t>
            </a:fld>
            <a:endParaRPr lang="en-US"/>
          </a:p>
        </p:txBody>
      </p:sp>
      <p:sp>
        <p:nvSpPr>
          <p:cNvPr id="5" name="Footer Placeholder 4">
            <a:extLst>
              <a:ext uri="{FF2B5EF4-FFF2-40B4-BE49-F238E27FC236}">
                <a16:creationId xmlns:a16="http://schemas.microsoft.com/office/drawing/2014/main" id="{B2151F78-8CEB-495B-9820-6F663B7CB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E7705-8CFA-4BFF-82A3-9C4AA1F06CF2}"/>
              </a:ext>
            </a:extLst>
          </p:cNvPr>
          <p:cNvSpPr>
            <a:spLocks noGrp="1"/>
          </p:cNvSpPr>
          <p:nvPr>
            <p:ph type="sldNum" sz="quarter" idx="12"/>
          </p:nvPr>
        </p:nvSpPr>
        <p:spPr/>
        <p:txBody>
          <a:bodyPr/>
          <a:lstStyle/>
          <a:p>
            <a:fld id="{4DDE5B71-0989-4D95-A9C5-A2A43F5839BB}" type="slidenum">
              <a:rPr lang="en-US" smtClean="0"/>
              <a:t>‹#›</a:t>
            </a:fld>
            <a:endParaRPr lang="en-US"/>
          </a:p>
        </p:txBody>
      </p:sp>
    </p:spTree>
    <p:extLst>
      <p:ext uri="{BB962C8B-B14F-4D97-AF65-F5344CB8AC3E}">
        <p14:creationId xmlns:p14="http://schemas.microsoft.com/office/powerpoint/2010/main" val="245658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A62C6-D560-4FE3-BEC9-D3F435171C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207707-C2F5-44B1-A76D-9A14B50184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ACD87E-5ED5-4A17-A392-88758E42E720}"/>
              </a:ext>
            </a:extLst>
          </p:cNvPr>
          <p:cNvSpPr>
            <a:spLocks noGrp="1"/>
          </p:cNvSpPr>
          <p:nvPr>
            <p:ph type="dt" sz="half" idx="10"/>
          </p:nvPr>
        </p:nvSpPr>
        <p:spPr/>
        <p:txBody>
          <a:bodyPr/>
          <a:lstStyle/>
          <a:p>
            <a:fld id="{5835ADB7-2CB7-4C2D-8AC7-BD1DDF3E35BA}" type="datetimeFigureOut">
              <a:rPr lang="en-US" smtClean="0"/>
              <a:t>4/9/2024</a:t>
            </a:fld>
            <a:endParaRPr lang="en-US"/>
          </a:p>
        </p:txBody>
      </p:sp>
      <p:sp>
        <p:nvSpPr>
          <p:cNvPr id="5" name="Footer Placeholder 4">
            <a:extLst>
              <a:ext uri="{FF2B5EF4-FFF2-40B4-BE49-F238E27FC236}">
                <a16:creationId xmlns:a16="http://schemas.microsoft.com/office/drawing/2014/main" id="{1A2313A3-4C8A-459F-9ECB-64DE6E591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B9EF1-0BB4-4D28-87E4-8117C9EE05F6}"/>
              </a:ext>
            </a:extLst>
          </p:cNvPr>
          <p:cNvSpPr>
            <a:spLocks noGrp="1"/>
          </p:cNvSpPr>
          <p:nvPr>
            <p:ph type="sldNum" sz="quarter" idx="12"/>
          </p:nvPr>
        </p:nvSpPr>
        <p:spPr/>
        <p:txBody>
          <a:bodyPr/>
          <a:lstStyle/>
          <a:p>
            <a:fld id="{4DDE5B71-0989-4D95-A9C5-A2A43F5839BB}" type="slidenum">
              <a:rPr lang="en-US" smtClean="0"/>
              <a:t>‹#›</a:t>
            </a:fld>
            <a:endParaRPr lang="en-US"/>
          </a:p>
        </p:txBody>
      </p:sp>
    </p:spTree>
    <p:extLst>
      <p:ext uri="{BB962C8B-B14F-4D97-AF65-F5344CB8AC3E}">
        <p14:creationId xmlns:p14="http://schemas.microsoft.com/office/powerpoint/2010/main" val="1901062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DC04-F8A0-43F9-BB34-192B8ABE2F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8CC1BB-140B-4D1F-AB11-EFE65DBCD1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68ADCA-0F79-413E-BAA2-8BC4B0EB56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4B080A-0260-462A-8A5D-9C304A000FE8}"/>
              </a:ext>
            </a:extLst>
          </p:cNvPr>
          <p:cNvSpPr>
            <a:spLocks noGrp="1"/>
          </p:cNvSpPr>
          <p:nvPr>
            <p:ph type="dt" sz="half" idx="10"/>
          </p:nvPr>
        </p:nvSpPr>
        <p:spPr/>
        <p:txBody>
          <a:bodyPr/>
          <a:lstStyle/>
          <a:p>
            <a:fld id="{5835ADB7-2CB7-4C2D-8AC7-BD1DDF3E35BA}" type="datetimeFigureOut">
              <a:rPr lang="en-US" smtClean="0"/>
              <a:t>4/9/2024</a:t>
            </a:fld>
            <a:endParaRPr lang="en-US"/>
          </a:p>
        </p:txBody>
      </p:sp>
      <p:sp>
        <p:nvSpPr>
          <p:cNvPr id="6" name="Footer Placeholder 5">
            <a:extLst>
              <a:ext uri="{FF2B5EF4-FFF2-40B4-BE49-F238E27FC236}">
                <a16:creationId xmlns:a16="http://schemas.microsoft.com/office/drawing/2014/main" id="{5EBFE5D5-85C8-4E06-8AE0-DBE3F6A72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F1E443-7877-41A0-BEC1-E4463BD20E2E}"/>
              </a:ext>
            </a:extLst>
          </p:cNvPr>
          <p:cNvSpPr>
            <a:spLocks noGrp="1"/>
          </p:cNvSpPr>
          <p:nvPr>
            <p:ph type="sldNum" sz="quarter" idx="12"/>
          </p:nvPr>
        </p:nvSpPr>
        <p:spPr/>
        <p:txBody>
          <a:bodyPr/>
          <a:lstStyle/>
          <a:p>
            <a:fld id="{4DDE5B71-0989-4D95-A9C5-A2A43F5839BB}" type="slidenum">
              <a:rPr lang="en-US" smtClean="0"/>
              <a:t>‹#›</a:t>
            </a:fld>
            <a:endParaRPr lang="en-US"/>
          </a:p>
        </p:txBody>
      </p:sp>
    </p:spTree>
    <p:extLst>
      <p:ext uri="{BB962C8B-B14F-4D97-AF65-F5344CB8AC3E}">
        <p14:creationId xmlns:p14="http://schemas.microsoft.com/office/powerpoint/2010/main" val="3510294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9AFE-C720-43D0-A07E-B2CD9CD247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EF761A-39CE-4107-9DF3-C88FC3C5CD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37CFE3-BEA1-4A7D-A5D1-A6A8CADC50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0C4ADC-6ECD-49E9-800A-72957E323E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805F12-0954-47E2-8DCB-AD1CA6AEF7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343E1D-4A3A-46FE-9D23-5BE303B56977}"/>
              </a:ext>
            </a:extLst>
          </p:cNvPr>
          <p:cNvSpPr>
            <a:spLocks noGrp="1"/>
          </p:cNvSpPr>
          <p:nvPr>
            <p:ph type="dt" sz="half" idx="10"/>
          </p:nvPr>
        </p:nvSpPr>
        <p:spPr/>
        <p:txBody>
          <a:bodyPr/>
          <a:lstStyle/>
          <a:p>
            <a:fld id="{5835ADB7-2CB7-4C2D-8AC7-BD1DDF3E35BA}" type="datetimeFigureOut">
              <a:rPr lang="en-US" smtClean="0"/>
              <a:t>4/9/2024</a:t>
            </a:fld>
            <a:endParaRPr lang="en-US"/>
          </a:p>
        </p:txBody>
      </p:sp>
      <p:sp>
        <p:nvSpPr>
          <p:cNvPr id="8" name="Footer Placeholder 7">
            <a:extLst>
              <a:ext uri="{FF2B5EF4-FFF2-40B4-BE49-F238E27FC236}">
                <a16:creationId xmlns:a16="http://schemas.microsoft.com/office/drawing/2014/main" id="{C2AC12D6-57BE-4563-9E0A-1921901F0B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AFCBB2-4DF8-461F-B1BD-F10E4A90BFD9}"/>
              </a:ext>
            </a:extLst>
          </p:cNvPr>
          <p:cNvSpPr>
            <a:spLocks noGrp="1"/>
          </p:cNvSpPr>
          <p:nvPr>
            <p:ph type="sldNum" sz="quarter" idx="12"/>
          </p:nvPr>
        </p:nvSpPr>
        <p:spPr/>
        <p:txBody>
          <a:bodyPr/>
          <a:lstStyle/>
          <a:p>
            <a:fld id="{4DDE5B71-0989-4D95-A9C5-A2A43F5839BB}" type="slidenum">
              <a:rPr lang="en-US" smtClean="0"/>
              <a:t>‹#›</a:t>
            </a:fld>
            <a:endParaRPr lang="en-US"/>
          </a:p>
        </p:txBody>
      </p:sp>
    </p:spTree>
    <p:extLst>
      <p:ext uri="{BB962C8B-B14F-4D97-AF65-F5344CB8AC3E}">
        <p14:creationId xmlns:p14="http://schemas.microsoft.com/office/powerpoint/2010/main" val="4167971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5013-A8A4-414F-9041-FBE4A1B136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829302-2DBC-462D-8220-9A1361571637}"/>
              </a:ext>
            </a:extLst>
          </p:cNvPr>
          <p:cNvSpPr>
            <a:spLocks noGrp="1"/>
          </p:cNvSpPr>
          <p:nvPr>
            <p:ph type="dt" sz="half" idx="10"/>
          </p:nvPr>
        </p:nvSpPr>
        <p:spPr/>
        <p:txBody>
          <a:bodyPr/>
          <a:lstStyle/>
          <a:p>
            <a:fld id="{5835ADB7-2CB7-4C2D-8AC7-BD1DDF3E35BA}" type="datetimeFigureOut">
              <a:rPr lang="en-US" smtClean="0"/>
              <a:t>4/9/2024</a:t>
            </a:fld>
            <a:endParaRPr lang="en-US"/>
          </a:p>
        </p:txBody>
      </p:sp>
      <p:sp>
        <p:nvSpPr>
          <p:cNvPr id="4" name="Footer Placeholder 3">
            <a:extLst>
              <a:ext uri="{FF2B5EF4-FFF2-40B4-BE49-F238E27FC236}">
                <a16:creationId xmlns:a16="http://schemas.microsoft.com/office/drawing/2014/main" id="{8F640C0A-9F5A-4CD5-9192-A622A7BEE5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E79408-81D2-4773-AC8F-EC77961CEB41}"/>
              </a:ext>
            </a:extLst>
          </p:cNvPr>
          <p:cNvSpPr>
            <a:spLocks noGrp="1"/>
          </p:cNvSpPr>
          <p:nvPr>
            <p:ph type="sldNum" sz="quarter" idx="12"/>
          </p:nvPr>
        </p:nvSpPr>
        <p:spPr/>
        <p:txBody>
          <a:bodyPr/>
          <a:lstStyle/>
          <a:p>
            <a:fld id="{4DDE5B71-0989-4D95-A9C5-A2A43F5839BB}" type="slidenum">
              <a:rPr lang="en-US" smtClean="0"/>
              <a:t>‹#›</a:t>
            </a:fld>
            <a:endParaRPr lang="en-US"/>
          </a:p>
        </p:txBody>
      </p:sp>
    </p:spTree>
    <p:extLst>
      <p:ext uri="{BB962C8B-B14F-4D97-AF65-F5344CB8AC3E}">
        <p14:creationId xmlns:p14="http://schemas.microsoft.com/office/powerpoint/2010/main" val="238943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F57A8-4658-4F70-B214-C2AD76F773C1}"/>
              </a:ext>
            </a:extLst>
          </p:cNvPr>
          <p:cNvSpPr>
            <a:spLocks noGrp="1"/>
          </p:cNvSpPr>
          <p:nvPr>
            <p:ph type="dt" sz="half" idx="10"/>
          </p:nvPr>
        </p:nvSpPr>
        <p:spPr/>
        <p:txBody>
          <a:bodyPr/>
          <a:lstStyle/>
          <a:p>
            <a:fld id="{5835ADB7-2CB7-4C2D-8AC7-BD1DDF3E35BA}" type="datetimeFigureOut">
              <a:rPr lang="en-US" smtClean="0"/>
              <a:t>4/9/2024</a:t>
            </a:fld>
            <a:endParaRPr lang="en-US"/>
          </a:p>
        </p:txBody>
      </p:sp>
      <p:sp>
        <p:nvSpPr>
          <p:cNvPr id="3" name="Footer Placeholder 2">
            <a:extLst>
              <a:ext uri="{FF2B5EF4-FFF2-40B4-BE49-F238E27FC236}">
                <a16:creationId xmlns:a16="http://schemas.microsoft.com/office/drawing/2014/main" id="{8AAB7873-3F98-4D4A-93A3-745D3A09AF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C089AB-3964-4A3A-BF8D-B730BE3435AD}"/>
              </a:ext>
            </a:extLst>
          </p:cNvPr>
          <p:cNvSpPr>
            <a:spLocks noGrp="1"/>
          </p:cNvSpPr>
          <p:nvPr>
            <p:ph type="sldNum" sz="quarter" idx="12"/>
          </p:nvPr>
        </p:nvSpPr>
        <p:spPr/>
        <p:txBody>
          <a:bodyPr/>
          <a:lstStyle/>
          <a:p>
            <a:fld id="{4DDE5B71-0989-4D95-A9C5-A2A43F5839BB}" type="slidenum">
              <a:rPr lang="en-US" smtClean="0"/>
              <a:t>‹#›</a:t>
            </a:fld>
            <a:endParaRPr lang="en-US"/>
          </a:p>
        </p:txBody>
      </p:sp>
    </p:spTree>
    <p:extLst>
      <p:ext uri="{BB962C8B-B14F-4D97-AF65-F5344CB8AC3E}">
        <p14:creationId xmlns:p14="http://schemas.microsoft.com/office/powerpoint/2010/main" val="4291688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1FA0-B911-4ABA-BD78-6B8B21B8A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53AA96-849B-488C-A868-0554F7D43E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D3E26A-3542-4226-9633-571AFCF46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F31092-CB0D-4F34-9404-2260DAE17984}"/>
              </a:ext>
            </a:extLst>
          </p:cNvPr>
          <p:cNvSpPr>
            <a:spLocks noGrp="1"/>
          </p:cNvSpPr>
          <p:nvPr>
            <p:ph type="dt" sz="half" idx="10"/>
          </p:nvPr>
        </p:nvSpPr>
        <p:spPr/>
        <p:txBody>
          <a:bodyPr/>
          <a:lstStyle/>
          <a:p>
            <a:fld id="{5835ADB7-2CB7-4C2D-8AC7-BD1DDF3E35BA}" type="datetimeFigureOut">
              <a:rPr lang="en-US" smtClean="0"/>
              <a:t>4/9/2024</a:t>
            </a:fld>
            <a:endParaRPr lang="en-US"/>
          </a:p>
        </p:txBody>
      </p:sp>
      <p:sp>
        <p:nvSpPr>
          <p:cNvPr id="6" name="Footer Placeholder 5">
            <a:extLst>
              <a:ext uri="{FF2B5EF4-FFF2-40B4-BE49-F238E27FC236}">
                <a16:creationId xmlns:a16="http://schemas.microsoft.com/office/drawing/2014/main" id="{2F0BDC92-3BA4-4029-BF5A-7975CF666F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11FE7-ED05-47B3-A980-874FE6495234}"/>
              </a:ext>
            </a:extLst>
          </p:cNvPr>
          <p:cNvSpPr>
            <a:spLocks noGrp="1"/>
          </p:cNvSpPr>
          <p:nvPr>
            <p:ph type="sldNum" sz="quarter" idx="12"/>
          </p:nvPr>
        </p:nvSpPr>
        <p:spPr/>
        <p:txBody>
          <a:bodyPr/>
          <a:lstStyle/>
          <a:p>
            <a:fld id="{4DDE5B71-0989-4D95-A9C5-A2A43F5839BB}" type="slidenum">
              <a:rPr lang="en-US" smtClean="0"/>
              <a:t>‹#›</a:t>
            </a:fld>
            <a:endParaRPr lang="en-US"/>
          </a:p>
        </p:txBody>
      </p:sp>
    </p:spTree>
    <p:extLst>
      <p:ext uri="{BB962C8B-B14F-4D97-AF65-F5344CB8AC3E}">
        <p14:creationId xmlns:p14="http://schemas.microsoft.com/office/powerpoint/2010/main" val="1243241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3782-46B9-418B-BC8E-98CA47F8B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D015E6-969F-4763-B348-BEF2094BA8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B516B2-FABB-4CEE-A10D-A221D3168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6F93B-00E1-4A60-AE83-B07A992A5F08}"/>
              </a:ext>
            </a:extLst>
          </p:cNvPr>
          <p:cNvSpPr>
            <a:spLocks noGrp="1"/>
          </p:cNvSpPr>
          <p:nvPr>
            <p:ph type="dt" sz="half" idx="10"/>
          </p:nvPr>
        </p:nvSpPr>
        <p:spPr/>
        <p:txBody>
          <a:bodyPr/>
          <a:lstStyle/>
          <a:p>
            <a:fld id="{5835ADB7-2CB7-4C2D-8AC7-BD1DDF3E35BA}" type="datetimeFigureOut">
              <a:rPr lang="en-US" smtClean="0"/>
              <a:t>4/9/2024</a:t>
            </a:fld>
            <a:endParaRPr lang="en-US"/>
          </a:p>
        </p:txBody>
      </p:sp>
      <p:sp>
        <p:nvSpPr>
          <p:cNvPr id="6" name="Footer Placeholder 5">
            <a:extLst>
              <a:ext uri="{FF2B5EF4-FFF2-40B4-BE49-F238E27FC236}">
                <a16:creationId xmlns:a16="http://schemas.microsoft.com/office/drawing/2014/main" id="{EDAF5CD0-6BCB-4FB7-B91E-E29360A719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88CB45-9748-4987-9C1B-926D6C4189D9}"/>
              </a:ext>
            </a:extLst>
          </p:cNvPr>
          <p:cNvSpPr>
            <a:spLocks noGrp="1"/>
          </p:cNvSpPr>
          <p:nvPr>
            <p:ph type="sldNum" sz="quarter" idx="12"/>
          </p:nvPr>
        </p:nvSpPr>
        <p:spPr/>
        <p:txBody>
          <a:bodyPr/>
          <a:lstStyle/>
          <a:p>
            <a:fld id="{4DDE5B71-0989-4D95-A9C5-A2A43F5839BB}" type="slidenum">
              <a:rPr lang="en-US" smtClean="0"/>
              <a:t>‹#›</a:t>
            </a:fld>
            <a:endParaRPr lang="en-US"/>
          </a:p>
        </p:txBody>
      </p:sp>
    </p:spTree>
    <p:extLst>
      <p:ext uri="{BB962C8B-B14F-4D97-AF65-F5344CB8AC3E}">
        <p14:creationId xmlns:p14="http://schemas.microsoft.com/office/powerpoint/2010/main" val="1943150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0E0C96-22D5-4AD6-8686-EA45DFD557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3728CC-EDF3-4A18-989E-87D1C6BB40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242758-2F51-4E3A-ACC4-7C23D3A057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35ADB7-2CB7-4C2D-8AC7-BD1DDF3E35BA}" type="datetimeFigureOut">
              <a:rPr lang="en-US" smtClean="0"/>
              <a:t>4/9/2024</a:t>
            </a:fld>
            <a:endParaRPr lang="en-US"/>
          </a:p>
        </p:txBody>
      </p:sp>
      <p:sp>
        <p:nvSpPr>
          <p:cNvPr id="5" name="Footer Placeholder 4">
            <a:extLst>
              <a:ext uri="{FF2B5EF4-FFF2-40B4-BE49-F238E27FC236}">
                <a16:creationId xmlns:a16="http://schemas.microsoft.com/office/drawing/2014/main" id="{F42A6F86-6322-45BD-B943-29A278698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3B3225-8036-4A5D-B9A8-D68A8609F6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E5B71-0989-4D95-A9C5-A2A43F5839BB}" type="slidenum">
              <a:rPr lang="en-US" smtClean="0"/>
              <a:t>‹#›</a:t>
            </a:fld>
            <a:endParaRPr lang="en-US"/>
          </a:p>
        </p:txBody>
      </p:sp>
    </p:spTree>
    <p:extLst>
      <p:ext uri="{BB962C8B-B14F-4D97-AF65-F5344CB8AC3E}">
        <p14:creationId xmlns:p14="http://schemas.microsoft.com/office/powerpoint/2010/main" val="571999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C342-42AF-45E4-BC15-5B7D954EC9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F73064-5A7E-4FE9-B523-C084D9530E3D}"/>
              </a:ext>
            </a:extLst>
          </p:cNvPr>
          <p:cNvSpPr>
            <a:spLocks noGrp="1"/>
          </p:cNvSpPr>
          <p:nvPr>
            <p:ph idx="1"/>
          </p:nvPr>
        </p:nvSpPr>
        <p:spPr>
          <a:xfrm>
            <a:off x="290512" y="365125"/>
            <a:ext cx="11610975" cy="4351338"/>
          </a:xfrm>
        </p:spPr>
        <p:txBody>
          <a:bodyPr>
            <a:noAutofit/>
          </a:bodyPr>
          <a:lstStyle/>
          <a:p>
            <a:pPr marL="0" indent="0" algn="just">
              <a:buNone/>
            </a:pPr>
            <a:r>
              <a:rPr lang="en-US" sz="6600" b="1" dirty="0" err="1">
                <a:latin typeface="Arial" panose="020B0604020202020204" pitchFamily="34" charset="0"/>
                <a:cs typeface="Arial" panose="020B0604020202020204" pitchFamily="34" charset="0"/>
              </a:rPr>
              <a:t>Một</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đêm</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đông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giá</a:t>
            </a:r>
            <a:r>
              <a:rPr lang="en-US" sz="6600" b="1" dirty="0">
                <a:latin typeface="Arial" panose="020B0604020202020204" pitchFamily="34" charset="0"/>
                <a:cs typeface="Arial" panose="020B0604020202020204" pitchFamily="34" charset="0"/>
              </a:rPr>
              <a:t>, n</a:t>
            </a:r>
            <a:r>
              <a:rPr lang="vi-VN" sz="6600" b="1" dirty="0">
                <a:latin typeface="Arial" panose="020B0604020202020204" pitchFamily="34" charset="0"/>
                <a:cs typeface="Arial" panose="020B0604020202020204" pitchFamily="34" charset="0"/>
              </a:rPr>
              <a:t>ơ</a:t>
            </a:r>
            <a:r>
              <a:rPr lang="en-US" sz="6600" b="1" dirty="0" err="1">
                <a:latin typeface="Arial" panose="020B0604020202020204" pitchFamily="34" charset="0"/>
                <a:cs typeface="Arial" panose="020B0604020202020204" pitchFamily="34" charset="0"/>
              </a:rPr>
              <a:t>i</a:t>
            </a:r>
            <a:r>
              <a:rPr lang="en-US" sz="6600" b="1" dirty="0">
                <a:latin typeface="Arial" panose="020B0604020202020204" pitchFamily="34" charset="0"/>
                <a:cs typeface="Arial" panose="020B0604020202020204" pitchFamily="34" charset="0"/>
              </a:rPr>
              <a:t> hang </a:t>
            </a:r>
            <a:r>
              <a:rPr lang="en-US" sz="6600" b="1" dirty="0" err="1">
                <a:latin typeface="Arial" panose="020B0604020202020204" pitchFamily="34" charset="0"/>
                <a:cs typeface="Arial" panose="020B0604020202020204" pitchFamily="34" charset="0"/>
              </a:rPr>
              <a:t>đá</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quạnh</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hiu</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Hài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Nhi</a:t>
            </a:r>
            <a:r>
              <a:rPr lang="en-US" sz="6600" b="1" dirty="0">
                <a:latin typeface="Arial" panose="020B0604020202020204" pitchFamily="34" charset="0"/>
                <a:cs typeface="Arial" panose="020B0604020202020204" pitchFamily="34" charset="0"/>
              </a:rPr>
              <a:t> Con </a:t>
            </a:r>
            <a:r>
              <a:rPr lang="en-US" sz="6600" b="1" dirty="0" err="1">
                <a:latin typeface="Arial" panose="020B0604020202020204" pitchFamily="34" charset="0"/>
                <a:cs typeface="Arial" panose="020B0604020202020204" pitchFamily="34" charset="0"/>
              </a:rPr>
              <a:t>Chúa</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đã</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giáng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sinh</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làm</a:t>
            </a:r>
            <a:r>
              <a:rPr lang="en-US" sz="6600" b="1" dirty="0">
                <a:latin typeface="Arial" panose="020B0604020202020204" pitchFamily="34" charset="0"/>
                <a:cs typeface="Arial" panose="020B0604020202020204" pitchFamily="34" charset="0"/>
              </a:rPr>
              <a:t> ng</a:t>
            </a:r>
            <a:r>
              <a:rPr lang="vi-VN" sz="6600" b="1" dirty="0">
                <a:latin typeface="Arial" panose="020B0604020202020204" pitchFamily="34" charset="0"/>
                <a:cs typeface="Arial" panose="020B0604020202020204" pitchFamily="34" charset="0"/>
              </a:rPr>
              <a:t>ư</a:t>
            </a:r>
            <a:r>
              <a:rPr lang="en-US" sz="6600" b="1" dirty="0" err="1">
                <a:latin typeface="Arial" panose="020B0604020202020204" pitchFamily="34" charset="0"/>
                <a:cs typeface="Arial" panose="020B0604020202020204" pitchFamily="34" charset="0"/>
              </a:rPr>
              <a:t>ời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Chúa</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đã</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đến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gian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trần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để</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cứu</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rỗi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muôn</a:t>
            </a:r>
            <a:r>
              <a:rPr lang="en-US" sz="6600" b="1" dirty="0">
                <a:latin typeface="Arial" panose="020B0604020202020204" pitchFamily="34" charset="0"/>
                <a:cs typeface="Arial" panose="020B0604020202020204" pitchFamily="34" charset="0"/>
              </a:rPr>
              <a:t> ng</a:t>
            </a:r>
            <a:r>
              <a:rPr lang="vi-VN" sz="6600" b="1" dirty="0">
                <a:latin typeface="Arial" panose="020B0604020202020204" pitchFamily="34" charset="0"/>
                <a:cs typeface="Arial" panose="020B0604020202020204" pitchFamily="34" charset="0"/>
              </a:rPr>
              <a:t>ư</a:t>
            </a:r>
            <a:r>
              <a:rPr lang="en-US" sz="6600" b="1" dirty="0" err="1">
                <a:latin typeface="Arial" panose="020B0604020202020204" pitchFamily="34" charset="0"/>
                <a:cs typeface="Arial" panose="020B0604020202020204" pitchFamily="34" charset="0"/>
              </a:rPr>
              <a:t>ời</a:t>
            </a:r>
            <a:r>
              <a:rPr lang="en-US" sz="6600" b="1" dirty="0">
                <a:latin typeface="Arial" panose="020B0604020202020204" pitchFamily="34" charset="0"/>
                <a:cs typeface="Arial" panose="020B0604020202020204" pitchFamily="34" charset="0"/>
              </a:rPr>
              <a:t>, an </a:t>
            </a:r>
            <a:r>
              <a:rPr lang="en-US" sz="6600" b="1" dirty="0" err="1">
                <a:latin typeface="Arial" panose="020B0604020202020204" pitchFamily="34" charset="0"/>
                <a:cs typeface="Arial" panose="020B0604020202020204" pitchFamily="34" charset="0"/>
              </a:rPr>
              <a:t>bình</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trời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cao</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tràn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lan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khắp</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mọi</a:t>
            </a:r>
            <a:r>
              <a:rPr lang="en-US" sz="6600" b="1" dirty="0">
                <a:latin typeface="Arial" panose="020B0604020202020204" pitchFamily="34" charset="0"/>
                <a:cs typeface="Arial" panose="020B0604020202020204" pitchFamily="34" charset="0"/>
              </a:rPr>
              <a:t> n</a:t>
            </a:r>
            <a:r>
              <a:rPr lang="vi-VN" sz="6600" b="1" dirty="0">
                <a:latin typeface="Arial" panose="020B0604020202020204" pitchFamily="34" charset="0"/>
                <a:cs typeface="Arial" panose="020B0604020202020204" pitchFamily="34" charset="0"/>
              </a:rPr>
              <a:t>ơ</a:t>
            </a:r>
            <a:r>
              <a:rPr lang="en-US" sz="6600" b="1" dirty="0" err="1">
                <a:latin typeface="Arial" panose="020B0604020202020204" pitchFamily="34" charset="0"/>
                <a:cs typeface="Arial" panose="020B0604020202020204" pitchFamily="34" charset="0"/>
              </a:rPr>
              <a:t>i</a:t>
            </a:r>
            <a:r>
              <a:rPr lang="en-US" sz="6600" b="1" dirty="0">
                <a:latin typeface="Arial" panose="020B0604020202020204" pitchFamily="34" charset="0"/>
                <a:cs typeface="Arial" panose="020B0604020202020204" pitchFamily="34" charset="0"/>
              </a:rPr>
              <a:t>. </a:t>
            </a:r>
          </a:p>
        </p:txBody>
      </p:sp>
      <p:sp>
        <p:nvSpPr>
          <p:cNvPr id="4" name="Title 1">
            <a:extLst>
              <a:ext uri="{FF2B5EF4-FFF2-40B4-BE49-F238E27FC236}">
                <a16:creationId xmlns:a16="http://schemas.microsoft.com/office/drawing/2014/main" id="{A5B78171-8135-43A8-AE1D-84ADA17F6D0F}"/>
              </a:ext>
            </a:extLst>
          </p:cNvPr>
          <p:cNvSpPr txBox="1">
            <a:spLocks/>
          </p:cNvSpPr>
          <p:nvPr/>
        </p:nvSpPr>
        <p:spPr>
          <a:xfrm>
            <a:off x="838200" y="56648"/>
            <a:ext cx="10515600" cy="392001"/>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b="1">
                <a:latin typeface="Arial" panose="020B0604020202020204" pitchFamily="34" charset="0"/>
                <a:cs typeface="Arial" panose="020B0604020202020204" pitchFamily="34" charset="0"/>
              </a:rPr>
              <a:t>MỘT ĐÊM ĐÔNG GIÁ</a:t>
            </a: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631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77A5-8CE0-42D0-8A7D-C895AD90689E}"/>
              </a:ext>
            </a:extLst>
          </p:cNvPr>
          <p:cNvSpPr>
            <a:spLocks noGrp="1"/>
          </p:cNvSpPr>
          <p:nvPr>
            <p:ph type="title"/>
          </p:nvPr>
        </p:nvSpPr>
        <p:spPr>
          <a:xfrm>
            <a:off x="838200" y="56648"/>
            <a:ext cx="10515600" cy="392001"/>
          </a:xfrm>
        </p:spPr>
        <p:txBody>
          <a:bodyPr>
            <a:normAutofit fontScale="90000"/>
          </a:bodyPr>
          <a:lstStyle/>
          <a:p>
            <a:pPr algn="ctr"/>
            <a:r>
              <a:rPr lang="en-US" sz="2600" b="1">
                <a:latin typeface="Arial" panose="020B0604020202020204" pitchFamily="34" charset="0"/>
                <a:cs typeface="Arial" panose="020B0604020202020204" pitchFamily="34" charset="0"/>
              </a:rPr>
              <a:t>MỘT ĐÊM ĐÔNG GIÁ</a:t>
            </a:r>
            <a:endParaRPr lang="en-US" sz="2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A9E5F3B-28D9-4805-BD43-16F408C3870D}"/>
              </a:ext>
            </a:extLst>
          </p:cNvPr>
          <p:cNvSpPr>
            <a:spLocks noGrp="1"/>
          </p:cNvSpPr>
          <p:nvPr>
            <p:ph idx="1"/>
          </p:nvPr>
        </p:nvSpPr>
        <p:spPr>
          <a:xfrm>
            <a:off x="299405" y="545753"/>
            <a:ext cx="11660623" cy="4351338"/>
          </a:xfrm>
        </p:spPr>
        <p:txBody>
          <a:bodyPr>
            <a:noAutofit/>
          </a:bodyPr>
          <a:lstStyle/>
          <a:p>
            <a:pPr marL="0" indent="0" algn="just">
              <a:buNone/>
            </a:pPr>
            <a:r>
              <a:rPr lang="en-US" sz="6600" b="1" dirty="0" err="1">
                <a:latin typeface="Arial" panose="020B0604020202020204" pitchFamily="34" charset="0"/>
                <a:cs typeface="Arial" panose="020B0604020202020204" pitchFamily="34" charset="0"/>
              </a:rPr>
              <a:t>Rạng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danh</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Thiên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Chúa</a:t>
            </a:r>
            <a:r>
              <a:rPr lang="en-US" sz="6600" b="1" dirty="0">
                <a:latin typeface="Arial" panose="020B0604020202020204" pitchFamily="34" charset="0"/>
                <a:cs typeface="Arial" panose="020B0604020202020204" pitchFamily="34" charset="0"/>
              </a:rPr>
              <a:t>, ở </a:t>
            </a:r>
            <a:r>
              <a:rPr lang="en-US" sz="6600" b="1" dirty="0" err="1">
                <a:latin typeface="Arial" panose="020B0604020202020204" pitchFamily="34" charset="0"/>
                <a:cs typeface="Arial" panose="020B0604020202020204" pitchFamily="34" charset="0"/>
              </a:rPr>
              <a:t>trên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chốn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trời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cao</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Bình</a:t>
            </a:r>
            <a:r>
              <a:rPr lang="en-US" sz="6600" b="1" dirty="0">
                <a:latin typeface="Arial" panose="020B0604020202020204" pitchFamily="34" charset="0"/>
                <a:cs typeface="Arial" panose="020B0604020202020204" pitchFamily="34" charset="0"/>
              </a:rPr>
              <a:t> an d</a:t>
            </a:r>
            <a:r>
              <a:rPr lang="vi-VN" sz="6600" b="1" dirty="0">
                <a:latin typeface="Arial" panose="020B0604020202020204" pitchFamily="34" charset="0"/>
                <a:cs typeface="Arial" panose="020B0604020202020204" pitchFamily="34" charset="0"/>
              </a:rPr>
              <a:t>ư</a:t>
            </a:r>
            <a:r>
              <a:rPr lang="en-US" sz="6600" b="1" dirty="0" err="1">
                <a:latin typeface="Arial" panose="020B0604020202020204" pitchFamily="34" charset="0"/>
                <a:cs typeface="Arial" panose="020B0604020202020204" pitchFamily="34" charset="0"/>
              </a:rPr>
              <a:t>ới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thế</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cho</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những</a:t>
            </a:r>
            <a:r>
              <a:rPr lang="en-US" sz="6600" b="1" dirty="0">
                <a:latin typeface="Arial" panose="020B0604020202020204" pitchFamily="34" charset="0"/>
                <a:cs typeface="Arial" panose="020B0604020202020204" pitchFamily="34" charset="0"/>
              </a:rPr>
              <a:t> ai </a:t>
            </a:r>
            <a:r>
              <a:rPr lang="en-US" sz="6600" b="1" dirty="0" err="1">
                <a:latin typeface="Arial" panose="020B0604020202020204" pitchFamily="34" charset="0"/>
                <a:cs typeface="Arial" panose="020B0604020202020204" pitchFamily="34" charset="0"/>
              </a:rPr>
              <a:t>ngay</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lành</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Đây</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là</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chính</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Ngôi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Lời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đã</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trở</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nên</a:t>
            </a:r>
            <a:r>
              <a:rPr lang="en-US" sz="6600" b="1" dirty="0">
                <a:latin typeface="Arial" panose="020B0604020202020204" pitchFamily="34" charset="0"/>
                <a:cs typeface="Arial" panose="020B0604020202020204" pitchFamily="34" charset="0"/>
              </a:rPr>
              <a:t> con ng</a:t>
            </a:r>
            <a:r>
              <a:rPr lang="vi-VN" sz="6600" b="1" dirty="0">
                <a:latin typeface="Arial" panose="020B0604020202020204" pitchFamily="34" charset="0"/>
                <a:cs typeface="Arial" panose="020B0604020202020204" pitchFamily="34" charset="0"/>
              </a:rPr>
              <a:t>ư</a:t>
            </a:r>
            <a:r>
              <a:rPr lang="en-US" sz="6600" b="1" dirty="0" err="1">
                <a:latin typeface="Arial" panose="020B0604020202020204" pitchFamily="34" charset="0"/>
                <a:cs typeface="Arial" panose="020B0604020202020204" pitchFamily="34" charset="0"/>
              </a:rPr>
              <a:t>ời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cứu</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nhân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độ</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thế</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niềm</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vui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khắp</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mọi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nơi</a:t>
            </a:r>
            <a:r>
              <a:rPr lang="en-US" sz="66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05477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0A6CA-315E-4E24-BFE2-C2ADAF3B58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5258CF-C33D-4FAD-901C-108845346815}"/>
              </a:ext>
            </a:extLst>
          </p:cNvPr>
          <p:cNvSpPr>
            <a:spLocks noGrp="1"/>
          </p:cNvSpPr>
          <p:nvPr>
            <p:ph idx="1"/>
          </p:nvPr>
        </p:nvSpPr>
        <p:spPr>
          <a:xfrm>
            <a:off x="166687" y="50800"/>
            <a:ext cx="11858625" cy="4351338"/>
          </a:xfrm>
        </p:spPr>
        <p:txBody>
          <a:bodyPr>
            <a:noAutofit/>
          </a:bodyPr>
          <a:lstStyle/>
          <a:p>
            <a:pPr marL="0" indent="0" algn="just">
              <a:buNone/>
            </a:pPr>
            <a:r>
              <a:rPr lang="en-US" sz="6600" b="1" dirty="0" err="1">
                <a:latin typeface="Arial" panose="020B0604020202020204" pitchFamily="34" charset="0"/>
                <a:cs typeface="Arial" panose="020B0604020202020204" pitchFamily="34" charset="0"/>
              </a:rPr>
              <a:t>Tình</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yêu</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Thiên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Chúa</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thật</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cao</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quý</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nhiệm</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màu</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Hài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Nhi</a:t>
            </a:r>
            <a:r>
              <a:rPr lang="en-US" sz="6600" b="1" dirty="0">
                <a:latin typeface="Arial" panose="020B0604020202020204" pitchFamily="34" charset="0"/>
                <a:cs typeface="Arial" panose="020B0604020202020204" pitchFamily="34" charset="0"/>
              </a:rPr>
              <a:t> con </a:t>
            </a:r>
            <a:r>
              <a:rPr lang="en-US" sz="6600" b="1" dirty="0" err="1">
                <a:latin typeface="Arial" panose="020B0604020202020204" pitchFamily="34" charset="0"/>
                <a:cs typeface="Arial" panose="020B0604020202020204" pitchFamily="34" charset="0"/>
              </a:rPr>
              <a:t>Chúa</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sinh</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xuống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trong</a:t>
            </a:r>
            <a:r>
              <a:rPr lang="en-US" sz="6600" b="1" dirty="0">
                <a:latin typeface="Arial" panose="020B0604020202020204" pitchFamily="34" charset="0"/>
                <a:cs typeface="Arial" panose="020B0604020202020204" pitchFamily="34" charset="0"/>
              </a:rPr>
              <a:t> đ</a:t>
            </a:r>
            <a:r>
              <a:rPr lang="vi-VN" sz="6600" b="1" dirty="0">
                <a:latin typeface="Arial" panose="020B0604020202020204" pitchFamily="34" charset="0"/>
                <a:cs typeface="Arial" panose="020B0604020202020204" pitchFamily="34" charset="0"/>
              </a:rPr>
              <a:t>ơ</a:t>
            </a:r>
            <a:r>
              <a:rPr lang="en-US" sz="6600" b="1" dirty="0">
                <a:latin typeface="Arial" panose="020B0604020202020204" pitchFamily="34" charset="0"/>
                <a:cs typeface="Arial" panose="020B0604020202020204" pitchFamily="34" charset="0"/>
              </a:rPr>
              <a:t>n </a:t>
            </a:r>
            <a:r>
              <a:rPr lang="en-US" sz="6600" b="1" dirty="0" err="1">
                <a:latin typeface="Arial" panose="020B0604020202020204" pitchFamily="34" charset="0"/>
                <a:cs typeface="Arial" panose="020B0604020202020204" pitchFamily="34" charset="0"/>
              </a:rPr>
              <a:t>hèn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Đã</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mang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lấy</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xác</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phàm</a:t>
            </a:r>
            <a:r>
              <a:rPr lang="en-US" sz="6600" b="1" dirty="0">
                <a:latin typeface="Arial" panose="020B0604020202020204" pitchFamily="34" charset="0"/>
                <a:cs typeface="Arial" panose="020B0604020202020204" pitchFamily="34" charset="0"/>
              </a:rPr>
              <a:t>, ai </a:t>
            </a:r>
            <a:r>
              <a:rPr lang="en-US" sz="6600" b="1" dirty="0" err="1">
                <a:latin typeface="Arial" panose="020B0604020202020204" pitchFamily="34" charset="0"/>
                <a:cs typeface="Arial" panose="020B0604020202020204" pitchFamily="34" charset="0"/>
              </a:rPr>
              <a:t>suy</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thấu</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cho</a:t>
            </a:r>
            <a:r>
              <a:rPr lang="en-US" sz="6600" b="1" dirty="0">
                <a:latin typeface="Arial" panose="020B0604020202020204" pitchFamily="34" charset="0"/>
                <a:cs typeface="Arial" panose="020B0604020202020204" pitchFamily="34" charset="0"/>
              </a:rPr>
              <a:t> t</a:t>
            </a:r>
            <a:r>
              <a:rPr lang="vi-VN" sz="6600" b="1" dirty="0">
                <a:latin typeface="Arial" panose="020B0604020202020204" pitchFamily="34" charset="0"/>
                <a:cs typeface="Arial" panose="020B0604020202020204" pitchFamily="34" charset="0"/>
              </a:rPr>
              <a:t>ư</a:t>
            </a:r>
            <a:r>
              <a:rPr lang="en-US" sz="6600" b="1" dirty="0" err="1">
                <a:latin typeface="Arial" panose="020B0604020202020204" pitchFamily="34" charset="0"/>
                <a:cs typeface="Arial" panose="020B0604020202020204" pitchFamily="34" charset="0"/>
              </a:rPr>
              <a:t>ờng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Chúa</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Cả</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hoàn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vũ</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ngự</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nơi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máng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lừa</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chiên</a:t>
            </a:r>
            <a:r>
              <a:rPr lang="en-US" sz="66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585094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157</Words>
  <Application>Microsoft Office PowerPoint</Application>
  <PresentationFormat>Widescreen</PresentationFormat>
  <Paragraphs>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MỘT ĐÊM ĐÔNG GIÁ</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Trời hân hoan đất tưng bừng vui ca. Này giờ Con Chúa, Đấng Cứu Tinh đã sinh ra. Từ non cao tới khơi nguồn bao la. Người người hoan chúc đón tin vui thái hòa.  Thời gian qua nhân trần luôn ngóng trông. Lời giao ước vẫn âm vang trong lòng. Cùng nguyện xin sương trời tỏa khắp nơi. Và mây mưa Đấng Cứu Tinh cho đời.  Trời hân hoan đất tưng bừng vui ca. Này giờ Con Chúa, Đấng Cứu Tinh đã sinh ra. Từ non cao tới khơi nguồn bao la. Người người hoan chúc đón tin vui thái hòa.  Trời hân hoan đất tưng bừng vui ca. Này giờ Con Chúa, Đấng Cứu Tinh đã sinh ra. Từ non cao tới khơi ngàn bao la. Người người hoan chúc đón tin vui thái hòa.  Trời đêm đông nay bừng lên ánh quang. Và không trung lắm tiếng ca thiên thần. Mừng ngôi hai vua bình an giáng sinh. Nguồn ơn thiêng Chúa ban cho nhân trần.  Trời hân hoan đất tưng bừng vui ca. Này giờ Con Chúa, Đấng Cứu Tinh đã sinh ra. Từ non cao tới khơi nguồn bao la. Người người hoan chúc đón tin vui thái hòa.  Thời gian qua nhân trần luôn ngóng trông. Lời giao ước vẫn âm vang trong lòng. Cùng nguyện xin sương trời tỏa khắp nơi. Và mây mưa Đấng Cứu Tinh cho đời.</dc:title>
  <dc:creator>Hoang Le</dc:creator>
  <cp:lastModifiedBy>ANHBAO IT</cp:lastModifiedBy>
  <cp:revision>5</cp:revision>
  <dcterms:created xsi:type="dcterms:W3CDTF">2019-12-24T07:09:14Z</dcterms:created>
  <dcterms:modified xsi:type="dcterms:W3CDTF">2024-04-08T17:02:44Z</dcterms:modified>
</cp:coreProperties>
</file>