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8BB7-3438-474B-BAE8-2CBD616CB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BE047-7329-4BEA-A08E-AC586D397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D6A4-B413-4084-A4FD-03E4DB0F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CF6B-9C6C-415A-91DB-6793B826EB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DE80-9273-4BC7-8E6A-E6795376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E37AC-F0FA-4E09-A498-A2EA98EA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23BF-C57E-47FB-8FB6-A7B5A00B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5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8D9E-5D01-4B9E-8FDA-7B6C65C8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2BCCD-4497-44B1-85A8-3A7399103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A6A6A-0555-419A-B4C8-4F545437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CF6B-9C6C-415A-91DB-6793B826EB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1B09A-9A3C-41D4-8E0E-99CF03BF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3BBCF-BF63-4D62-B7B8-B1E1A7D2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23BF-C57E-47FB-8FB6-A7B5A00B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77166-744B-4365-945E-63D903E76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BC87A-868E-4F75-AC29-BE77F1EFC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F5381-8D19-45D2-A080-CC366AC7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CF6B-9C6C-415A-91DB-6793B826EB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C32D9-FB05-4F18-97B4-25719285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F904E-67B8-4D6A-8F8A-EB11E25D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23BF-C57E-47FB-8FB6-A7B5A00B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8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A29A-DE4F-48AD-9EC3-6EAAAB40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C464-7323-45C2-93AE-1E022FD65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FC1E-4287-4DAA-AD94-7CE3B824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CF6B-9C6C-415A-91DB-6793B826EB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83BF2-45B3-4BB2-AAAD-C9C9F410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0895B-C09A-47F3-940F-5856C584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23BF-C57E-47FB-8FB6-A7B5A00B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1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8A5D-FD66-4C37-8A71-20D9FFBF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FAE09-2B39-42F2-8C27-2371EAE11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A7556-FDB2-4152-9372-F936C8A3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CF6B-9C6C-415A-91DB-6793B826EB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D41C8-4D02-4AA2-B813-C077E557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71776-2E2E-4DC8-9A21-D929E956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23BF-C57E-47FB-8FB6-A7B5A00B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3672-1272-4371-A296-27E760DD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7E42-690D-4159-AABE-B4838DA16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3B258-F7F3-443E-B48A-F3D0E1A63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20208-901E-485F-811C-DBE11585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CF6B-9C6C-415A-91DB-6793B826EB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59547-C23E-4ECB-83F7-7C73DBCE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29632-4AD2-438A-B4D2-5CB81B81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23BF-C57E-47FB-8FB6-A7B5A00B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482A-2E70-4658-B40E-BBE75D10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E80BE-5CE7-4917-93D3-560CB626A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88293-911E-4EAF-8C2B-8249BE727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0AC54-F5A2-49D1-9963-72AC8F85D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4B636-BA44-42CB-AC36-6E4F447DD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9ED8F-FA01-426A-8D34-F3ACA51E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CF6B-9C6C-415A-91DB-6793B826EB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CE766-DB45-4E96-A1DE-9A28E841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0ED12-0BA2-4DAA-AC42-0D505900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23BF-C57E-47FB-8FB6-A7B5A00B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3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AF8F-EC0A-43CC-940E-E4F0EC77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26F01-7E7E-4329-9D55-0FECECE9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CF6B-9C6C-415A-91DB-6793B826EB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3215E-08DC-437B-845B-C7696F03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0F84D-D6B5-45CF-A3C3-BA1B7E8D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23BF-C57E-47FB-8FB6-A7B5A00B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C5CF5-3BBE-4A08-A9C7-1A66CDE9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CF6B-9C6C-415A-91DB-6793B826EB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8BB52-278E-407A-948A-4033FAA9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0C8B8-0C8A-4011-9C54-E59477C0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23BF-C57E-47FB-8FB6-A7B5A00B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4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AC8A-AE5A-48A9-906E-06E27C4A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EFC64-C910-4299-83F9-9122F8262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CB36E-8A40-45F3-92ED-2AF853853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5534D-D330-4509-AEF8-8F6038AE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CF6B-9C6C-415A-91DB-6793B826EB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369E1-9E99-447E-9FAA-B1ADE595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76F25-A5D2-4702-A8BA-B5716CFB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23BF-C57E-47FB-8FB6-A7B5A00B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46B6-ABD3-40D6-AE1F-70107ABC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BA19B-1C10-4141-9BCE-D6633A7B2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8F4EF-09B9-4244-B1BF-748B5D845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F8449-03B9-4C59-8EBD-886CA62E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CF6B-9C6C-415A-91DB-6793B826EB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E5AD9-328F-4885-A73D-BF8E0261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3FEAE-BB39-4633-A117-9450A4A1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23BF-C57E-47FB-8FB6-A7B5A00B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8D887-E9AD-46EC-B1A3-4ED370F4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6268A-D4CB-4E88-818D-D9FAEA4F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F597-FBC1-4395-A11E-63A9D1A93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3CF6B-9C6C-415A-91DB-6793B826EB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7722D-489A-408A-9027-CCFEF016D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D2563-881E-41B5-83C7-7F5FA201A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23BF-C57E-47FB-8FB6-A7B5A00B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6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6466-A7E2-4AB0-AA6A-A7F9B921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64"/>
            <a:ext cx="10515600" cy="432706"/>
          </a:xfrm>
        </p:spPr>
        <p:txBody>
          <a:bodyPr>
            <a:noAutofit/>
          </a:bodyPr>
          <a:lstStyle/>
          <a:p>
            <a:pPr algn="ctr"/>
            <a:r>
              <a:rPr lang="vi-VN" sz="2600" b="1">
                <a:latin typeface="+mn-lt"/>
              </a:rPr>
              <a:t>MƯA ƠI </a:t>
            </a:r>
            <a:endParaRPr lang="en-US" sz="2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82DA-71D7-4DEC-9B17-13A074530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479394"/>
            <a:ext cx="11511644" cy="63786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7200" b="1" dirty="0"/>
              <a:t>ĐK. Mưa ơi! Xin mưa rơi Chúa Cứu Thế muôn người đang chờ mong</a:t>
            </a:r>
            <a:r>
              <a:rPr lang="vi-VN" sz="7200" b="1"/>
              <a:t>.  Sương </a:t>
            </a:r>
            <a:r>
              <a:rPr lang="vi-VN" sz="7200" b="1" dirty="0"/>
              <a:t>ơi! Xin sương rơi Đấng Cứu Tinh giải thoát cho muôn </a:t>
            </a:r>
            <a:r>
              <a:rPr lang="vi-VN" sz="7200" b="1"/>
              <a:t>lòng.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9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B45D-EB20-47A2-B6AD-DBDF5A2E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07" y="143184"/>
            <a:ext cx="11560630" cy="5811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800" b="1" dirty="0"/>
              <a:t>1. Từng ngày đợi mong, từng đêm trông ngóng. Lạy Chúa! Con thao thức mong chờ.  Ngài đến cứu thế gian còn trong đêm hoang tàn.</a:t>
            </a:r>
            <a:endParaRPr lang="en-US" sz="7800" b="1" dirty="0"/>
          </a:p>
        </p:txBody>
      </p:sp>
    </p:spTree>
    <p:extLst>
      <p:ext uri="{BB962C8B-B14F-4D97-AF65-F5344CB8AC3E}">
        <p14:creationId xmlns:p14="http://schemas.microsoft.com/office/powerpoint/2010/main" val="95999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6466-A7E2-4AB0-AA6A-A7F9B921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64"/>
            <a:ext cx="10515600" cy="432706"/>
          </a:xfrm>
        </p:spPr>
        <p:txBody>
          <a:bodyPr>
            <a:noAutofit/>
          </a:bodyPr>
          <a:lstStyle/>
          <a:p>
            <a:pPr algn="ctr"/>
            <a:r>
              <a:rPr lang="vi-VN" sz="2600" b="1">
                <a:latin typeface="+mn-lt"/>
              </a:rPr>
              <a:t>MƯA ƠI </a:t>
            </a:r>
            <a:endParaRPr lang="en-US" sz="2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82DA-71D7-4DEC-9B17-13A074530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479394"/>
            <a:ext cx="11511644" cy="63786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7200" b="1" dirty="0"/>
              <a:t>ĐK. Mưa ơi! Xin mưa rơi Chúa Cứu Thế muôn người đang chờ </a:t>
            </a:r>
            <a:r>
              <a:rPr lang="vi-VN" sz="7200" b="1"/>
              <a:t>mong. Sương </a:t>
            </a:r>
            <a:r>
              <a:rPr lang="vi-VN" sz="7200" b="1" dirty="0"/>
              <a:t>ơi! Xin sương rơi Đấng Cứu Tinh giải thoát cho muôn </a:t>
            </a:r>
            <a:r>
              <a:rPr lang="vi-VN" sz="7200" b="1"/>
              <a:t>lòng.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6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4891-73A5-42B0-8ABE-8CB263BA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366BF-6E38-4D9F-92EE-2D58ACFBC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6" y="0"/>
            <a:ext cx="11642271" cy="55022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000" b="1" dirty="0"/>
              <a:t>2. Người người hoài mong vạn lòng luôn ngóng. Lạy Chúa! Khắp nơi những trông chờ.  Ngài đến giữa thế gian ủi an ai cơ cùng.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26417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6466-A7E2-4AB0-AA6A-A7F9B921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64"/>
            <a:ext cx="10515600" cy="432706"/>
          </a:xfrm>
        </p:spPr>
        <p:txBody>
          <a:bodyPr>
            <a:noAutofit/>
          </a:bodyPr>
          <a:lstStyle/>
          <a:p>
            <a:pPr algn="ctr"/>
            <a:r>
              <a:rPr lang="vi-VN" sz="2600" b="1">
                <a:latin typeface="+mn-lt"/>
              </a:rPr>
              <a:t>MƯA ƠI </a:t>
            </a:r>
            <a:endParaRPr lang="en-US" sz="2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82DA-71D7-4DEC-9B17-13A074530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479394"/>
            <a:ext cx="11511644" cy="63786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7200" b="1" dirty="0"/>
              <a:t>ĐK. Mưa ơi! Xin mưa rơi Chúa Cứu Thế muôn người đang chờ </a:t>
            </a:r>
            <a:r>
              <a:rPr lang="vi-VN" sz="7200" b="1"/>
              <a:t>mong. Sương </a:t>
            </a:r>
            <a:r>
              <a:rPr lang="vi-VN" sz="7200" b="1" dirty="0"/>
              <a:t>ơi! Xin sương rơi Đấng Cứu Tinh giải thoát cho muôn </a:t>
            </a:r>
            <a:r>
              <a:rPr lang="vi-VN" sz="7200" b="1"/>
              <a:t>lòng.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BE07C-AB5D-4B6B-8009-43098C228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335304"/>
            <a:ext cx="11552466" cy="5811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000" b="1" dirty="0"/>
              <a:t>3. Đường đời lầm than nhiều lời ca than. Lạy Chúa! Suối lệ đang tuôn tràn.  Ngài đến giữa thế gian và ban ơn an lành.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14720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6466-A7E2-4AB0-AA6A-A7F9B921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64"/>
            <a:ext cx="10515600" cy="432706"/>
          </a:xfrm>
        </p:spPr>
        <p:txBody>
          <a:bodyPr>
            <a:noAutofit/>
          </a:bodyPr>
          <a:lstStyle/>
          <a:p>
            <a:pPr algn="ctr"/>
            <a:r>
              <a:rPr lang="vi-VN" sz="2600" b="1">
                <a:latin typeface="+mn-lt"/>
              </a:rPr>
              <a:t>MƯA ƠI </a:t>
            </a:r>
            <a:endParaRPr lang="en-US" sz="2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82DA-71D7-4DEC-9B17-13A074530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479394"/>
            <a:ext cx="11511644" cy="63786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7200" b="1" dirty="0"/>
              <a:t>ĐK. Mưa ơi! Xin mưa rơi Chúa Cứu Thế muôn người đang chờ </a:t>
            </a:r>
            <a:r>
              <a:rPr lang="vi-VN" sz="7200" b="1"/>
              <a:t>mong. Sương </a:t>
            </a:r>
            <a:r>
              <a:rPr lang="vi-VN" sz="7200" b="1" dirty="0"/>
              <a:t>ơi! Xin sương rơi Đấng Cứu Tinh giải thoát cho muôn </a:t>
            </a:r>
            <a:r>
              <a:rPr lang="vi-VN" sz="7200" b="1"/>
              <a:t>lòng.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230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MƯA ƠI </vt:lpstr>
      <vt:lpstr>PowerPoint Presentation</vt:lpstr>
      <vt:lpstr>MƯA ƠI </vt:lpstr>
      <vt:lpstr>PowerPoint Presentation</vt:lpstr>
      <vt:lpstr>MƯA ƠI </vt:lpstr>
      <vt:lpstr>PowerPoint Presentation</vt:lpstr>
      <vt:lpstr>MƯA ƠI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lễ : Mưa ơi </dc:title>
  <dc:creator>DO PHUONG</dc:creator>
  <cp:lastModifiedBy>ANHBAO IT</cp:lastModifiedBy>
  <cp:revision>2</cp:revision>
  <dcterms:created xsi:type="dcterms:W3CDTF">2018-12-21T10:48:40Z</dcterms:created>
  <dcterms:modified xsi:type="dcterms:W3CDTF">2024-04-08T16:53:12Z</dcterms:modified>
</cp:coreProperties>
</file>