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49633-375D-C4DA-65AD-F9AF27DDF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D2E8F-6FDF-53E8-C25A-5EC73BC040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DF290-1390-B38A-758B-D3CD7B22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4288-A921-46B3-AF02-7E9C251850D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DEDB4-45BA-4C2F-1C95-6D186E00E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32263-95CF-FE06-7295-1D8AD48E9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9C0A-D5C1-463C-8C47-6060C7498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ACFA-FD49-10A9-07E1-0D42432D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8E95C-8536-9033-FDC8-EDD78CF59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F6673-ED26-EA73-0A40-7A9FF854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4288-A921-46B3-AF02-7E9C251850D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98E95-5650-A30F-3310-58BF847F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A8AA3-454F-C436-AB80-9F684B0A3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9C0A-D5C1-463C-8C47-6060C7498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421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A1911B-9863-6C6B-8581-DAB2A3512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00229-2B4E-96B6-2100-ECDD51015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6EA0B-A077-A2D7-2B25-16B389BF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4288-A921-46B3-AF02-7E9C251850D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DB8DE-46E7-B45D-748A-79187514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70CF-F7EF-CC3C-5E06-5D2AFA9F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9C0A-D5C1-463C-8C47-6060C7498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6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21F3-D3F5-6557-84F0-39F0DF39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3BF4-6949-E45C-D731-E9E2D211D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FA6C-0D9B-123F-CE73-9A05CB29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4288-A921-46B3-AF02-7E9C251850D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BD8E0-9C8D-7F12-BB1B-0DDADBA2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C6DDC-3DA1-CBE4-A7FD-5F9C162D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9C0A-D5C1-463C-8C47-6060C7498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30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5B3F-E7A9-0B3D-E20F-3B684025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D6075-23D4-AFEB-3BDF-DEEB6D3B2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BDD68-DD87-119D-25CC-8181C49B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4288-A921-46B3-AF02-7E9C251850D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05EBD-2F4F-984C-2489-738D52E4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C0600-9DAD-6098-A6C1-76DDD344D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9C0A-D5C1-463C-8C47-6060C7498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5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6863-FFC2-A171-8494-380CD2B7C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BC99E-E99E-B870-7825-FBE8D63115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39053-1BE7-36EC-8051-6122D22D5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0F6CA-EE36-CB46-AC25-2D6C257E7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4288-A921-46B3-AF02-7E9C251850D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0F07EE-23BB-FD46-E185-9A4B01BB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D21FB-764D-31E3-28F9-EE69EC8F9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9C0A-D5C1-463C-8C47-6060C7498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07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04C2E-5C43-0800-A068-2B3D26A9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632B2-612F-5EE2-4BF4-ACB6C5AE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E2E38-EBE0-2D82-9C06-C91D53722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5D25B0-BDFC-8DA5-3846-31B98ED00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6ACF3-7013-7A95-712E-A0AE9268A7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0CDA7-36C2-C056-18FD-E40A8A8A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4288-A921-46B3-AF02-7E9C251850D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7B2286-4BAB-3760-38E8-39910A3F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E251F-2730-5334-693D-F38F5D30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9C0A-D5C1-463C-8C47-6060C7498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9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B5CE-B0C6-80E7-B777-9FBADDD6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6E69-BE8F-DE1F-2973-291A7BA1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4288-A921-46B3-AF02-7E9C251850D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425F-20A8-AF22-17FA-10070860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ACD98-D9C9-6681-2203-680E7E45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9C0A-D5C1-463C-8C47-6060C7498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88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39EB0-7FA8-91EB-1303-7407ECE9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4288-A921-46B3-AF02-7E9C251850D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EEEE54-D400-206A-21D9-A6C463BEB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AAFF4-FD60-110A-EA23-3BE1C0A03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9C0A-D5C1-463C-8C47-6060C7498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DFE00-2061-2764-73E5-6FE8DC1B0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EA813-592D-3BFB-39D1-A4EE07C3D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09F8D-1A17-8FA7-F8AB-A02416C495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D0F00-93BB-B2DC-3F5A-83C05C26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4288-A921-46B3-AF02-7E9C251850D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BA156-B9A6-E08B-8374-6CEE3BC54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7B4BB-7EE7-54F3-14EC-949999B87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9C0A-D5C1-463C-8C47-6060C7498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1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9833-4663-4EE9-0BF5-36A69CAD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7AEB01-359F-57EE-4DDF-98838142A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18892-AA10-0FE1-4738-3E971575E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33322-D9BE-C81B-A58B-F5F05DCF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64288-A921-46B3-AF02-7E9C251850D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A2111-5C15-FE65-C9C6-A69B089B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E4355-4D90-2D6B-BD55-E85C67B6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49C0A-D5C1-463C-8C47-6060C7498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5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17FE73-3D5E-AC94-4803-93AE0325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3FA65-ADA1-4D76-F827-42D9CC98D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48C49-9A3B-5B8F-D924-0791C5153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64288-A921-46B3-AF02-7E9C251850DF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B4857-9348-8EDC-C259-5B0B92B133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42B83-960D-F25E-D5B8-998DC3120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49C0A-D5C1-463C-8C47-6060C7498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63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1A17-18BC-BED8-EA45-0F94617B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8FB94-AA94-126D-C666-4CB0EE026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419" y="198148"/>
            <a:ext cx="11378317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KHI BÌNH MINH CÒN ĐANG CHÌM TRONG SƯƠNG MỜ, ĐỨC KI-TÔ NGÀI ĐÃ PHỤC SINH. NGÀI ĐẬP TAN THẾ LỰC THẦN CHẾT, NGÀI MỞ TOANG CÁNH CỬA CỨU RỖI, HỠI MUÔN DÂN NÀO CÙNG REO CA. </a:t>
            </a:r>
          </a:p>
        </p:txBody>
      </p:sp>
    </p:spTree>
    <p:extLst>
      <p:ext uri="{BB962C8B-B14F-4D97-AF65-F5344CB8AC3E}">
        <p14:creationId xmlns:p14="http://schemas.microsoft.com/office/powerpoint/2010/main" val="2439717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3F9B-4701-B5C9-40C9-2BBF60718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003" y="393366"/>
            <a:ext cx="11593002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ĐK</a:t>
            </a:r>
            <a:r>
              <a:rPr lang="en-US" sz="7200" b="1">
                <a:latin typeface="Arial" panose="020B0604020202020204" pitchFamily="34" charset="0"/>
                <a:cs typeface="Arial" panose="020B0604020202020204" pitchFamily="34" charset="0"/>
              </a:rPr>
              <a:t>: AL-LE-LU-IA, 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AL-LE-LU-IA HÃY VUI LÊN MUÔN TRIỀU  THẦN </a:t>
            </a:r>
            <a:r>
              <a:rPr lang="en-US" sz="7200" b="1">
                <a:latin typeface="Arial" panose="020B0604020202020204" pitchFamily="34" charset="0"/>
                <a:cs typeface="Arial" panose="020B0604020202020204" pitchFamily="34" charset="0"/>
              </a:rPr>
              <a:t>THÁNH. AL-LE-LU-IA, 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AL-LE-LU-IA ĐỨC KI-TÔ NGÀI ĐÃ PHỤC SINH. </a:t>
            </a:r>
          </a:p>
          <a:p>
            <a:pPr marL="0" indent="0" algn="just">
              <a:buNone/>
            </a:pP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4197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9BB60-5FA3-A450-ED3C-7513E2B29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659F5-A8BE-C1AA-35C4-AFFF043AA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24" y="286295"/>
            <a:ext cx="114300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BAO XIỀNG XÍCH NGÀY ĐÊM CÒN ĐANG THỐNG TRỊ, ĐỨC KI-TÔ GIỜ ĐÃ ĐẬP TAN. TỘI TRẦN GIAN CHÍNH NGÀI TẨY XÓA, NGÀI RỘNG BAN SUỐI NGUỒN SỐNG MỚI, KHẮP MUÔN DÂN MỪNG VUI REO LÊN. </a:t>
            </a:r>
          </a:p>
        </p:txBody>
      </p:sp>
    </p:spTree>
    <p:extLst>
      <p:ext uri="{BB962C8B-B14F-4D97-AF65-F5344CB8AC3E}">
        <p14:creationId xmlns:p14="http://schemas.microsoft.com/office/powerpoint/2010/main" val="265369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63F9B-4701-B5C9-40C9-2BBF60718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003" y="393366"/>
            <a:ext cx="11593002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ĐK</a:t>
            </a:r>
            <a:r>
              <a:rPr lang="en-US" sz="7200" b="1">
                <a:latin typeface="Arial" panose="020B0604020202020204" pitchFamily="34" charset="0"/>
                <a:cs typeface="Arial" panose="020B0604020202020204" pitchFamily="34" charset="0"/>
              </a:rPr>
              <a:t>: AL-LE-LU-IA, 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AL-LE-LU-IA HÃY VUI LÊN MUÔN TRIỀU  THẦN </a:t>
            </a:r>
            <a:r>
              <a:rPr lang="en-US" sz="7200" b="1">
                <a:latin typeface="Arial" panose="020B0604020202020204" pitchFamily="34" charset="0"/>
                <a:cs typeface="Arial" panose="020B0604020202020204" pitchFamily="34" charset="0"/>
              </a:rPr>
              <a:t>THÁNH. AL-LE-LU-IA, 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AL-LE-LU-IA ĐỨC KI-TÔ NGÀI ĐÃ PHỤC SINH. </a:t>
            </a:r>
          </a:p>
          <a:p>
            <a:pPr marL="0" indent="0" algn="just">
              <a:buNone/>
            </a:pP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612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130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Phuong2103 Do</dc:creator>
  <cp:lastModifiedBy>ANHBAO IT</cp:lastModifiedBy>
  <cp:revision>2</cp:revision>
  <dcterms:created xsi:type="dcterms:W3CDTF">2023-04-08T04:49:53Z</dcterms:created>
  <dcterms:modified xsi:type="dcterms:W3CDTF">2024-04-08T16:51:35Z</dcterms:modified>
</cp:coreProperties>
</file>