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7C3A-D356-402E-B2D7-3F0642F4B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8E78CA-68AB-4D93-AE0F-0162E8A86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87A843-8765-4A0F-821F-7A0CB392D4A8}"/>
              </a:ext>
            </a:extLst>
          </p:cNvPr>
          <p:cNvSpPr>
            <a:spLocks noGrp="1"/>
          </p:cNvSpPr>
          <p:nvPr>
            <p:ph type="dt" sz="half" idx="10"/>
          </p:nvPr>
        </p:nvSpPr>
        <p:spPr/>
        <p:txBody>
          <a:bodyPr/>
          <a:lstStyle/>
          <a:p>
            <a:fld id="{84B36D3B-4B60-464C-A3DF-7083544F112F}" type="datetimeFigureOut">
              <a:rPr lang="en-US" smtClean="0"/>
              <a:t>4/8/2024</a:t>
            </a:fld>
            <a:endParaRPr lang="en-US"/>
          </a:p>
        </p:txBody>
      </p:sp>
      <p:sp>
        <p:nvSpPr>
          <p:cNvPr id="5" name="Footer Placeholder 4">
            <a:extLst>
              <a:ext uri="{FF2B5EF4-FFF2-40B4-BE49-F238E27FC236}">
                <a16:creationId xmlns:a16="http://schemas.microsoft.com/office/drawing/2014/main" id="{0B64E8AF-0D3E-48EB-8D3A-056C8FE25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BB6C4-C7CA-4A9B-9E62-6F51F8210BD1}"/>
              </a:ext>
            </a:extLst>
          </p:cNvPr>
          <p:cNvSpPr>
            <a:spLocks noGrp="1"/>
          </p:cNvSpPr>
          <p:nvPr>
            <p:ph type="sldNum" sz="quarter" idx="12"/>
          </p:nvPr>
        </p:nvSpPr>
        <p:spPr/>
        <p:txBody>
          <a:bodyPr/>
          <a:lstStyle/>
          <a:p>
            <a:fld id="{499A8AD6-4E76-429A-8A05-01CDFD71C1CB}" type="slidenum">
              <a:rPr lang="en-US" smtClean="0"/>
              <a:t>‹#›</a:t>
            </a:fld>
            <a:endParaRPr lang="en-US"/>
          </a:p>
        </p:txBody>
      </p:sp>
    </p:spTree>
    <p:extLst>
      <p:ext uri="{BB962C8B-B14F-4D97-AF65-F5344CB8AC3E}">
        <p14:creationId xmlns:p14="http://schemas.microsoft.com/office/powerpoint/2010/main" val="291729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A3DF-2022-425C-9445-645C387CB0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AF741-35ED-46AA-9B94-2DC0AEE584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896F9-91BC-468C-A6ED-375190CC4C0C}"/>
              </a:ext>
            </a:extLst>
          </p:cNvPr>
          <p:cNvSpPr>
            <a:spLocks noGrp="1"/>
          </p:cNvSpPr>
          <p:nvPr>
            <p:ph type="dt" sz="half" idx="10"/>
          </p:nvPr>
        </p:nvSpPr>
        <p:spPr/>
        <p:txBody>
          <a:bodyPr/>
          <a:lstStyle/>
          <a:p>
            <a:fld id="{84B36D3B-4B60-464C-A3DF-7083544F112F}" type="datetimeFigureOut">
              <a:rPr lang="en-US" smtClean="0"/>
              <a:t>4/8/2024</a:t>
            </a:fld>
            <a:endParaRPr lang="en-US"/>
          </a:p>
        </p:txBody>
      </p:sp>
      <p:sp>
        <p:nvSpPr>
          <p:cNvPr id="5" name="Footer Placeholder 4">
            <a:extLst>
              <a:ext uri="{FF2B5EF4-FFF2-40B4-BE49-F238E27FC236}">
                <a16:creationId xmlns:a16="http://schemas.microsoft.com/office/drawing/2014/main" id="{9EA0974B-862B-40DD-901E-AAC0C10B0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CF49C-2561-45B9-80D9-3D6A2799FBF5}"/>
              </a:ext>
            </a:extLst>
          </p:cNvPr>
          <p:cNvSpPr>
            <a:spLocks noGrp="1"/>
          </p:cNvSpPr>
          <p:nvPr>
            <p:ph type="sldNum" sz="quarter" idx="12"/>
          </p:nvPr>
        </p:nvSpPr>
        <p:spPr/>
        <p:txBody>
          <a:bodyPr/>
          <a:lstStyle/>
          <a:p>
            <a:fld id="{499A8AD6-4E76-429A-8A05-01CDFD71C1CB}" type="slidenum">
              <a:rPr lang="en-US" smtClean="0"/>
              <a:t>‹#›</a:t>
            </a:fld>
            <a:endParaRPr lang="en-US"/>
          </a:p>
        </p:txBody>
      </p:sp>
    </p:spTree>
    <p:extLst>
      <p:ext uri="{BB962C8B-B14F-4D97-AF65-F5344CB8AC3E}">
        <p14:creationId xmlns:p14="http://schemas.microsoft.com/office/powerpoint/2010/main" val="333009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E6818-C090-489E-AC34-1E2BA81072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4FE341-19D6-41B4-A33B-7C681F9F56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46159-595C-404D-96BC-A6C47CB3AA0A}"/>
              </a:ext>
            </a:extLst>
          </p:cNvPr>
          <p:cNvSpPr>
            <a:spLocks noGrp="1"/>
          </p:cNvSpPr>
          <p:nvPr>
            <p:ph type="dt" sz="half" idx="10"/>
          </p:nvPr>
        </p:nvSpPr>
        <p:spPr/>
        <p:txBody>
          <a:bodyPr/>
          <a:lstStyle/>
          <a:p>
            <a:fld id="{84B36D3B-4B60-464C-A3DF-7083544F112F}" type="datetimeFigureOut">
              <a:rPr lang="en-US" smtClean="0"/>
              <a:t>4/8/2024</a:t>
            </a:fld>
            <a:endParaRPr lang="en-US"/>
          </a:p>
        </p:txBody>
      </p:sp>
      <p:sp>
        <p:nvSpPr>
          <p:cNvPr id="5" name="Footer Placeholder 4">
            <a:extLst>
              <a:ext uri="{FF2B5EF4-FFF2-40B4-BE49-F238E27FC236}">
                <a16:creationId xmlns:a16="http://schemas.microsoft.com/office/drawing/2014/main" id="{EE36598D-9AB7-4046-9491-FDE99E592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1A9BE-5A47-4DAB-BC40-747DC1B6EC86}"/>
              </a:ext>
            </a:extLst>
          </p:cNvPr>
          <p:cNvSpPr>
            <a:spLocks noGrp="1"/>
          </p:cNvSpPr>
          <p:nvPr>
            <p:ph type="sldNum" sz="quarter" idx="12"/>
          </p:nvPr>
        </p:nvSpPr>
        <p:spPr/>
        <p:txBody>
          <a:bodyPr/>
          <a:lstStyle/>
          <a:p>
            <a:fld id="{499A8AD6-4E76-429A-8A05-01CDFD71C1CB}" type="slidenum">
              <a:rPr lang="en-US" smtClean="0"/>
              <a:t>‹#›</a:t>
            </a:fld>
            <a:endParaRPr lang="en-US"/>
          </a:p>
        </p:txBody>
      </p:sp>
    </p:spTree>
    <p:extLst>
      <p:ext uri="{BB962C8B-B14F-4D97-AF65-F5344CB8AC3E}">
        <p14:creationId xmlns:p14="http://schemas.microsoft.com/office/powerpoint/2010/main" val="40633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39CE-A66B-4240-A64C-042FAFD5B6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A2BC5-CB72-49C5-AB10-902015AFA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4EF87-5F49-42F0-97A6-258509790140}"/>
              </a:ext>
            </a:extLst>
          </p:cNvPr>
          <p:cNvSpPr>
            <a:spLocks noGrp="1"/>
          </p:cNvSpPr>
          <p:nvPr>
            <p:ph type="dt" sz="half" idx="10"/>
          </p:nvPr>
        </p:nvSpPr>
        <p:spPr/>
        <p:txBody>
          <a:bodyPr/>
          <a:lstStyle/>
          <a:p>
            <a:fld id="{84B36D3B-4B60-464C-A3DF-7083544F112F}" type="datetimeFigureOut">
              <a:rPr lang="en-US" smtClean="0"/>
              <a:t>4/8/2024</a:t>
            </a:fld>
            <a:endParaRPr lang="en-US"/>
          </a:p>
        </p:txBody>
      </p:sp>
      <p:sp>
        <p:nvSpPr>
          <p:cNvPr id="5" name="Footer Placeholder 4">
            <a:extLst>
              <a:ext uri="{FF2B5EF4-FFF2-40B4-BE49-F238E27FC236}">
                <a16:creationId xmlns:a16="http://schemas.microsoft.com/office/drawing/2014/main" id="{617B5844-CFDF-4969-94EB-617090B14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A0207-26E6-48EA-947D-32710F60A08E}"/>
              </a:ext>
            </a:extLst>
          </p:cNvPr>
          <p:cNvSpPr>
            <a:spLocks noGrp="1"/>
          </p:cNvSpPr>
          <p:nvPr>
            <p:ph type="sldNum" sz="quarter" idx="12"/>
          </p:nvPr>
        </p:nvSpPr>
        <p:spPr/>
        <p:txBody>
          <a:bodyPr/>
          <a:lstStyle/>
          <a:p>
            <a:fld id="{499A8AD6-4E76-429A-8A05-01CDFD71C1CB}" type="slidenum">
              <a:rPr lang="en-US" smtClean="0"/>
              <a:t>‹#›</a:t>
            </a:fld>
            <a:endParaRPr lang="en-US"/>
          </a:p>
        </p:txBody>
      </p:sp>
    </p:spTree>
    <p:extLst>
      <p:ext uri="{BB962C8B-B14F-4D97-AF65-F5344CB8AC3E}">
        <p14:creationId xmlns:p14="http://schemas.microsoft.com/office/powerpoint/2010/main" val="66337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1EF4-4E96-4E51-8CD2-672D07029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542C2-2BFF-47E2-A4A5-498018BEA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F7A1FA-B2A4-46DC-A3DA-3761E9C31AA5}"/>
              </a:ext>
            </a:extLst>
          </p:cNvPr>
          <p:cNvSpPr>
            <a:spLocks noGrp="1"/>
          </p:cNvSpPr>
          <p:nvPr>
            <p:ph type="dt" sz="half" idx="10"/>
          </p:nvPr>
        </p:nvSpPr>
        <p:spPr/>
        <p:txBody>
          <a:bodyPr/>
          <a:lstStyle/>
          <a:p>
            <a:fld id="{84B36D3B-4B60-464C-A3DF-7083544F112F}" type="datetimeFigureOut">
              <a:rPr lang="en-US" smtClean="0"/>
              <a:t>4/8/2024</a:t>
            </a:fld>
            <a:endParaRPr lang="en-US"/>
          </a:p>
        </p:txBody>
      </p:sp>
      <p:sp>
        <p:nvSpPr>
          <p:cNvPr id="5" name="Footer Placeholder 4">
            <a:extLst>
              <a:ext uri="{FF2B5EF4-FFF2-40B4-BE49-F238E27FC236}">
                <a16:creationId xmlns:a16="http://schemas.microsoft.com/office/drawing/2014/main" id="{AC5EA0DE-CF1E-488E-ACB2-28E5FF415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322E2-8D19-4A55-A7FF-16AF3EBFB7DE}"/>
              </a:ext>
            </a:extLst>
          </p:cNvPr>
          <p:cNvSpPr>
            <a:spLocks noGrp="1"/>
          </p:cNvSpPr>
          <p:nvPr>
            <p:ph type="sldNum" sz="quarter" idx="12"/>
          </p:nvPr>
        </p:nvSpPr>
        <p:spPr/>
        <p:txBody>
          <a:bodyPr/>
          <a:lstStyle/>
          <a:p>
            <a:fld id="{499A8AD6-4E76-429A-8A05-01CDFD71C1CB}" type="slidenum">
              <a:rPr lang="en-US" smtClean="0"/>
              <a:t>‹#›</a:t>
            </a:fld>
            <a:endParaRPr lang="en-US"/>
          </a:p>
        </p:txBody>
      </p:sp>
    </p:spTree>
    <p:extLst>
      <p:ext uri="{BB962C8B-B14F-4D97-AF65-F5344CB8AC3E}">
        <p14:creationId xmlns:p14="http://schemas.microsoft.com/office/powerpoint/2010/main" val="306776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7917-2538-4C3B-A269-47E1E05BF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4147D3-B072-4B04-924B-CBA5BAEDC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7B5B94-0BBF-457E-913D-355919672D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61F694-FEE3-496C-8EAD-2DAE2C519D9E}"/>
              </a:ext>
            </a:extLst>
          </p:cNvPr>
          <p:cNvSpPr>
            <a:spLocks noGrp="1"/>
          </p:cNvSpPr>
          <p:nvPr>
            <p:ph type="dt" sz="half" idx="10"/>
          </p:nvPr>
        </p:nvSpPr>
        <p:spPr/>
        <p:txBody>
          <a:bodyPr/>
          <a:lstStyle/>
          <a:p>
            <a:fld id="{84B36D3B-4B60-464C-A3DF-7083544F112F}" type="datetimeFigureOut">
              <a:rPr lang="en-US" smtClean="0"/>
              <a:t>4/8/2024</a:t>
            </a:fld>
            <a:endParaRPr lang="en-US"/>
          </a:p>
        </p:txBody>
      </p:sp>
      <p:sp>
        <p:nvSpPr>
          <p:cNvPr id="6" name="Footer Placeholder 5">
            <a:extLst>
              <a:ext uri="{FF2B5EF4-FFF2-40B4-BE49-F238E27FC236}">
                <a16:creationId xmlns:a16="http://schemas.microsoft.com/office/drawing/2014/main" id="{F92A3EC4-4629-4D08-8975-A6220E809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DD56A-00AF-4407-B7AD-831A917E5CD1}"/>
              </a:ext>
            </a:extLst>
          </p:cNvPr>
          <p:cNvSpPr>
            <a:spLocks noGrp="1"/>
          </p:cNvSpPr>
          <p:nvPr>
            <p:ph type="sldNum" sz="quarter" idx="12"/>
          </p:nvPr>
        </p:nvSpPr>
        <p:spPr/>
        <p:txBody>
          <a:bodyPr/>
          <a:lstStyle/>
          <a:p>
            <a:fld id="{499A8AD6-4E76-429A-8A05-01CDFD71C1CB}" type="slidenum">
              <a:rPr lang="en-US" smtClean="0"/>
              <a:t>‹#›</a:t>
            </a:fld>
            <a:endParaRPr lang="en-US"/>
          </a:p>
        </p:txBody>
      </p:sp>
    </p:spTree>
    <p:extLst>
      <p:ext uri="{BB962C8B-B14F-4D97-AF65-F5344CB8AC3E}">
        <p14:creationId xmlns:p14="http://schemas.microsoft.com/office/powerpoint/2010/main" val="348399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20BD-2F53-4C8B-9246-D54990DB9A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69678D-CEE1-4CDB-B230-1F40C702E8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2736A-E9B5-4A84-B6A9-B8F4A8CFF7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9C9A0-3426-4A13-94A1-A9EDF312D2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2CE573-3A3A-4328-80F7-FC377AB16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F95821-F633-4C94-9BA7-D318E3793B4D}"/>
              </a:ext>
            </a:extLst>
          </p:cNvPr>
          <p:cNvSpPr>
            <a:spLocks noGrp="1"/>
          </p:cNvSpPr>
          <p:nvPr>
            <p:ph type="dt" sz="half" idx="10"/>
          </p:nvPr>
        </p:nvSpPr>
        <p:spPr/>
        <p:txBody>
          <a:bodyPr/>
          <a:lstStyle/>
          <a:p>
            <a:fld id="{84B36D3B-4B60-464C-A3DF-7083544F112F}" type="datetimeFigureOut">
              <a:rPr lang="en-US" smtClean="0"/>
              <a:t>4/8/2024</a:t>
            </a:fld>
            <a:endParaRPr lang="en-US"/>
          </a:p>
        </p:txBody>
      </p:sp>
      <p:sp>
        <p:nvSpPr>
          <p:cNvPr id="8" name="Footer Placeholder 7">
            <a:extLst>
              <a:ext uri="{FF2B5EF4-FFF2-40B4-BE49-F238E27FC236}">
                <a16:creationId xmlns:a16="http://schemas.microsoft.com/office/drawing/2014/main" id="{07D4E807-84C9-4285-A55E-FB99A5CED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DA45E0-56A5-463F-89B1-D3FCAEB2CA57}"/>
              </a:ext>
            </a:extLst>
          </p:cNvPr>
          <p:cNvSpPr>
            <a:spLocks noGrp="1"/>
          </p:cNvSpPr>
          <p:nvPr>
            <p:ph type="sldNum" sz="quarter" idx="12"/>
          </p:nvPr>
        </p:nvSpPr>
        <p:spPr/>
        <p:txBody>
          <a:bodyPr/>
          <a:lstStyle/>
          <a:p>
            <a:fld id="{499A8AD6-4E76-429A-8A05-01CDFD71C1CB}" type="slidenum">
              <a:rPr lang="en-US" smtClean="0"/>
              <a:t>‹#›</a:t>
            </a:fld>
            <a:endParaRPr lang="en-US"/>
          </a:p>
        </p:txBody>
      </p:sp>
    </p:spTree>
    <p:extLst>
      <p:ext uri="{BB962C8B-B14F-4D97-AF65-F5344CB8AC3E}">
        <p14:creationId xmlns:p14="http://schemas.microsoft.com/office/powerpoint/2010/main" val="187878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8DD8-CFFF-4463-8899-60D6A13FD2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A2DE14-3E66-4A57-AD59-74A7C31ADD6B}"/>
              </a:ext>
            </a:extLst>
          </p:cNvPr>
          <p:cNvSpPr>
            <a:spLocks noGrp="1"/>
          </p:cNvSpPr>
          <p:nvPr>
            <p:ph type="dt" sz="half" idx="10"/>
          </p:nvPr>
        </p:nvSpPr>
        <p:spPr/>
        <p:txBody>
          <a:bodyPr/>
          <a:lstStyle/>
          <a:p>
            <a:fld id="{84B36D3B-4B60-464C-A3DF-7083544F112F}" type="datetimeFigureOut">
              <a:rPr lang="en-US" smtClean="0"/>
              <a:t>4/8/2024</a:t>
            </a:fld>
            <a:endParaRPr lang="en-US"/>
          </a:p>
        </p:txBody>
      </p:sp>
      <p:sp>
        <p:nvSpPr>
          <p:cNvPr id="4" name="Footer Placeholder 3">
            <a:extLst>
              <a:ext uri="{FF2B5EF4-FFF2-40B4-BE49-F238E27FC236}">
                <a16:creationId xmlns:a16="http://schemas.microsoft.com/office/drawing/2014/main" id="{45FA5268-AD5E-4FB6-973E-7F50D848CF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179CCA-CE6A-4FE4-895D-BA774B213552}"/>
              </a:ext>
            </a:extLst>
          </p:cNvPr>
          <p:cNvSpPr>
            <a:spLocks noGrp="1"/>
          </p:cNvSpPr>
          <p:nvPr>
            <p:ph type="sldNum" sz="quarter" idx="12"/>
          </p:nvPr>
        </p:nvSpPr>
        <p:spPr/>
        <p:txBody>
          <a:bodyPr/>
          <a:lstStyle/>
          <a:p>
            <a:fld id="{499A8AD6-4E76-429A-8A05-01CDFD71C1CB}" type="slidenum">
              <a:rPr lang="en-US" smtClean="0"/>
              <a:t>‹#›</a:t>
            </a:fld>
            <a:endParaRPr lang="en-US"/>
          </a:p>
        </p:txBody>
      </p:sp>
    </p:spTree>
    <p:extLst>
      <p:ext uri="{BB962C8B-B14F-4D97-AF65-F5344CB8AC3E}">
        <p14:creationId xmlns:p14="http://schemas.microsoft.com/office/powerpoint/2010/main" val="177071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C4DED-ECA7-4DF5-B001-5475A347686F}"/>
              </a:ext>
            </a:extLst>
          </p:cNvPr>
          <p:cNvSpPr>
            <a:spLocks noGrp="1"/>
          </p:cNvSpPr>
          <p:nvPr>
            <p:ph type="dt" sz="half" idx="10"/>
          </p:nvPr>
        </p:nvSpPr>
        <p:spPr/>
        <p:txBody>
          <a:bodyPr/>
          <a:lstStyle/>
          <a:p>
            <a:fld id="{84B36D3B-4B60-464C-A3DF-7083544F112F}" type="datetimeFigureOut">
              <a:rPr lang="en-US" smtClean="0"/>
              <a:t>4/8/2024</a:t>
            </a:fld>
            <a:endParaRPr lang="en-US"/>
          </a:p>
        </p:txBody>
      </p:sp>
      <p:sp>
        <p:nvSpPr>
          <p:cNvPr id="3" name="Footer Placeholder 2">
            <a:extLst>
              <a:ext uri="{FF2B5EF4-FFF2-40B4-BE49-F238E27FC236}">
                <a16:creationId xmlns:a16="http://schemas.microsoft.com/office/drawing/2014/main" id="{A0928FB7-AE52-47EB-BFE2-7634A3F8CD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83999A-6F3F-4F9E-8AA3-80A7CAADEEA0}"/>
              </a:ext>
            </a:extLst>
          </p:cNvPr>
          <p:cNvSpPr>
            <a:spLocks noGrp="1"/>
          </p:cNvSpPr>
          <p:nvPr>
            <p:ph type="sldNum" sz="quarter" idx="12"/>
          </p:nvPr>
        </p:nvSpPr>
        <p:spPr/>
        <p:txBody>
          <a:bodyPr/>
          <a:lstStyle/>
          <a:p>
            <a:fld id="{499A8AD6-4E76-429A-8A05-01CDFD71C1CB}" type="slidenum">
              <a:rPr lang="en-US" smtClean="0"/>
              <a:t>‹#›</a:t>
            </a:fld>
            <a:endParaRPr lang="en-US"/>
          </a:p>
        </p:txBody>
      </p:sp>
    </p:spTree>
    <p:extLst>
      <p:ext uri="{BB962C8B-B14F-4D97-AF65-F5344CB8AC3E}">
        <p14:creationId xmlns:p14="http://schemas.microsoft.com/office/powerpoint/2010/main" val="220024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AFBD-5B59-40C4-AABD-62468780A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48C45B-5D69-43F0-9775-291BFC415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40F414-9654-4A46-AA92-591D30B25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040F4-484F-4E02-9E47-6D19C8488AC3}"/>
              </a:ext>
            </a:extLst>
          </p:cNvPr>
          <p:cNvSpPr>
            <a:spLocks noGrp="1"/>
          </p:cNvSpPr>
          <p:nvPr>
            <p:ph type="dt" sz="half" idx="10"/>
          </p:nvPr>
        </p:nvSpPr>
        <p:spPr/>
        <p:txBody>
          <a:bodyPr/>
          <a:lstStyle/>
          <a:p>
            <a:fld id="{84B36D3B-4B60-464C-A3DF-7083544F112F}" type="datetimeFigureOut">
              <a:rPr lang="en-US" smtClean="0"/>
              <a:t>4/8/2024</a:t>
            </a:fld>
            <a:endParaRPr lang="en-US"/>
          </a:p>
        </p:txBody>
      </p:sp>
      <p:sp>
        <p:nvSpPr>
          <p:cNvPr id="6" name="Footer Placeholder 5">
            <a:extLst>
              <a:ext uri="{FF2B5EF4-FFF2-40B4-BE49-F238E27FC236}">
                <a16:creationId xmlns:a16="http://schemas.microsoft.com/office/drawing/2014/main" id="{0592330F-13B5-4351-B13C-FAB210D26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358901-67B7-485F-B9D2-5174263386BD}"/>
              </a:ext>
            </a:extLst>
          </p:cNvPr>
          <p:cNvSpPr>
            <a:spLocks noGrp="1"/>
          </p:cNvSpPr>
          <p:nvPr>
            <p:ph type="sldNum" sz="quarter" idx="12"/>
          </p:nvPr>
        </p:nvSpPr>
        <p:spPr/>
        <p:txBody>
          <a:bodyPr/>
          <a:lstStyle/>
          <a:p>
            <a:fld id="{499A8AD6-4E76-429A-8A05-01CDFD71C1CB}" type="slidenum">
              <a:rPr lang="en-US" smtClean="0"/>
              <a:t>‹#›</a:t>
            </a:fld>
            <a:endParaRPr lang="en-US"/>
          </a:p>
        </p:txBody>
      </p:sp>
    </p:spTree>
    <p:extLst>
      <p:ext uri="{BB962C8B-B14F-4D97-AF65-F5344CB8AC3E}">
        <p14:creationId xmlns:p14="http://schemas.microsoft.com/office/powerpoint/2010/main" val="237046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741B-35F9-4B2F-8760-2D8BDD9D5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9CB8C7-B30F-40FA-BE17-8765932E3B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5559B9-D193-44A2-A692-F9E0296C7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E1FDE-DFD6-447C-A224-22C631181AFF}"/>
              </a:ext>
            </a:extLst>
          </p:cNvPr>
          <p:cNvSpPr>
            <a:spLocks noGrp="1"/>
          </p:cNvSpPr>
          <p:nvPr>
            <p:ph type="dt" sz="half" idx="10"/>
          </p:nvPr>
        </p:nvSpPr>
        <p:spPr/>
        <p:txBody>
          <a:bodyPr/>
          <a:lstStyle/>
          <a:p>
            <a:fld id="{84B36D3B-4B60-464C-A3DF-7083544F112F}" type="datetimeFigureOut">
              <a:rPr lang="en-US" smtClean="0"/>
              <a:t>4/8/2024</a:t>
            </a:fld>
            <a:endParaRPr lang="en-US"/>
          </a:p>
        </p:txBody>
      </p:sp>
      <p:sp>
        <p:nvSpPr>
          <p:cNvPr id="6" name="Footer Placeholder 5">
            <a:extLst>
              <a:ext uri="{FF2B5EF4-FFF2-40B4-BE49-F238E27FC236}">
                <a16:creationId xmlns:a16="http://schemas.microsoft.com/office/drawing/2014/main" id="{3856E11B-4959-4DB5-9FC2-99DFDD838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FB8FEC-3E94-4782-AE93-885C6DCEFB3C}"/>
              </a:ext>
            </a:extLst>
          </p:cNvPr>
          <p:cNvSpPr>
            <a:spLocks noGrp="1"/>
          </p:cNvSpPr>
          <p:nvPr>
            <p:ph type="sldNum" sz="quarter" idx="12"/>
          </p:nvPr>
        </p:nvSpPr>
        <p:spPr/>
        <p:txBody>
          <a:bodyPr/>
          <a:lstStyle/>
          <a:p>
            <a:fld id="{499A8AD6-4E76-429A-8A05-01CDFD71C1CB}" type="slidenum">
              <a:rPr lang="en-US" smtClean="0"/>
              <a:t>‹#›</a:t>
            </a:fld>
            <a:endParaRPr lang="en-US"/>
          </a:p>
        </p:txBody>
      </p:sp>
    </p:spTree>
    <p:extLst>
      <p:ext uri="{BB962C8B-B14F-4D97-AF65-F5344CB8AC3E}">
        <p14:creationId xmlns:p14="http://schemas.microsoft.com/office/powerpoint/2010/main" val="379374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FC1294-9035-4B2E-8BB8-EA56EB61A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E6001B-3369-48DA-8BC7-FD5387C55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1FFFAC-65DD-4B0D-B5F6-9979DE2394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36D3B-4B60-464C-A3DF-7083544F112F}" type="datetimeFigureOut">
              <a:rPr lang="en-US" smtClean="0"/>
              <a:t>4/8/2024</a:t>
            </a:fld>
            <a:endParaRPr lang="en-US"/>
          </a:p>
        </p:txBody>
      </p:sp>
      <p:sp>
        <p:nvSpPr>
          <p:cNvPr id="5" name="Footer Placeholder 4">
            <a:extLst>
              <a:ext uri="{FF2B5EF4-FFF2-40B4-BE49-F238E27FC236}">
                <a16:creationId xmlns:a16="http://schemas.microsoft.com/office/drawing/2014/main" id="{508EC326-B38E-478D-8ACD-1F31431E86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26850F-47F3-4953-9416-3E401C1E8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A8AD6-4E76-429A-8A05-01CDFD71C1CB}" type="slidenum">
              <a:rPr lang="en-US" smtClean="0"/>
              <a:t>‹#›</a:t>
            </a:fld>
            <a:endParaRPr lang="en-US"/>
          </a:p>
        </p:txBody>
      </p:sp>
    </p:spTree>
    <p:extLst>
      <p:ext uri="{BB962C8B-B14F-4D97-AF65-F5344CB8AC3E}">
        <p14:creationId xmlns:p14="http://schemas.microsoft.com/office/powerpoint/2010/main" val="1442737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CD92-6286-457F-96B8-6BB4FD618E61}"/>
              </a:ext>
            </a:extLst>
          </p:cNvPr>
          <p:cNvSpPr>
            <a:spLocks noGrp="1"/>
          </p:cNvSpPr>
          <p:nvPr>
            <p:ph type="ctrTitle"/>
          </p:nvPr>
        </p:nvSpPr>
        <p:spPr>
          <a:xfrm>
            <a:off x="414337" y="1426780"/>
            <a:ext cx="11363325" cy="5462751"/>
          </a:xfrm>
        </p:spPr>
        <p:txBody>
          <a:bodyPr>
            <a:noAutofit/>
          </a:bodyPr>
          <a:lstStyle/>
          <a:p>
            <a:pPr algn="just"/>
            <a:r>
              <a:rPr lang="vi-VN" sz="5200" b="1" i="0" dirty="0">
                <a:effectLst/>
                <a:latin typeface="+mn-lt"/>
                <a:cs typeface="Calibri" panose="020F0502020204030204" pitchFamily="34" charset="0"/>
              </a:rPr>
              <a:t>1. Hồn tôi hân hoan vui sướng hát khen Danh Ngài vì Ngài thương tôi. Ngài thương thi ân giáng phúc xuống cho phận hèn là người tôi tớ. Rồi đây muôn dân muôn nước sẽ khen rằng phúc được làm con Chúa. Chúa yêu khấn ban tình thương đến muôn muôn đời không hề phôi</a:t>
            </a:r>
            <a:r>
              <a:rPr lang="en-US" sz="5200" b="1" i="0" dirty="0">
                <a:effectLst/>
                <a:latin typeface="+mn-lt"/>
                <a:cs typeface="Calibri" panose="020F0502020204030204" pitchFamily="34" charset="0"/>
              </a:rPr>
              <a:t> </a:t>
            </a:r>
            <a:r>
              <a:rPr lang="vi-VN" sz="5200" b="1" i="0">
                <a:effectLst/>
                <a:latin typeface="+mn-lt"/>
                <a:cs typeface="Calibri" panose="020F0502020204030204" pitchFamily="34" charset="0"/>
              </a:rPr>
              <a:t>phai.</a:t>
            </a:r>
            <a:endParaRPr lang="en-US" sz="5200" b="1" dirty="0">
              <a:latin typeface="+mn-lt"/>
              <a:cs typeface="Calibri" panose="020F0502020204030204" pitchFamily="34" charset="0"/>
            </a:endParaRPr>
          </a:p>
        </p:txBody>
      </p:sp>
      <p:sp>
        <p:nvSpPr>
          <p:cNvPr id="3" name="Subtitle 2">
            <a:extLst>
              <a:ext uri="{FF2B5EF4-FFF2-40B4-BE49-F238E27FC236}">
                <a16:creationId xmlns:a16="http://schemas.microsoft.com/office/drawing/2014/main" id="{A5F9E534-E4A0-48C9-9CEA-D85606BF96B2}"/>
              </a:ext>
            </a:extLst>
          </p:cNvPr>
          <p:cNvSpPr>
            <a:spLocks noGrp="1"/>
          </p:cNvSpPr>
          <p:nvPr>
            <p:ph type="subTitle" idx="1"/>
          </p:nvPr>
        </p:nvSpPr>
        <p:spPr>
          <a:xfrm>
            <a:off x="1524000" y="23644"/>
            <a:ext cx="9144000" cy="520263"/>
          </a:xfrm>
        </p:spPr>
        <p:txBody>
          <a:bodyPr>
            <a:normAutofit/>
          </a:bodyPr>
          <a:lstStyle/>
          <a:p>
            <a:r>
              <a:rPr lang="en-US" b="1">
                <a:latin typeface="Arial" panose="020B0604020202020204" pitchFamily="34" charset="0"/>
                <a:cs typeface="Arial" panose="020B0604020202020204" pitchFamily="34" charset="0"/>
              </a:rPr>
              <a:t>MỪNG KHEN DANH CHA</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89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1F1B-E3CF-492C-8CAF-479AF1A3CF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68D596-7609-41D8-A7D5-3EF9D5577BC6}"/>
              </a:ext>
            </a:extLst>
          </p:cNvPr>
          <p:cNvSpPr>
            <a:spLocks noGrp="1"/>
          </p:cNvSpPr>
          <p:nvPr>
            <p:ph idx="1"/>
          </p:nvPr>
        </p:nvSpPr>
        <p:spPr>
          <a:xfrm>
            <a:off x="409903" y="365124"/>
            <a:ext cx="11445766" cy="6492875"/>
          </a:xfrm>
        </p:spPr>
        <p:txBody>
          <a:bodyPr>
            <a:normAutofit/>
          </a:bodyPr>
          <a:lstStyle/>
          <a:p>
            <a:pPr marL="0" indent="0" algn="just">
              <a:buNone/>
            </a:pPr>
            <a:r>
              <a:rPr lang="vi-VN" sz="6600" b="1" i="0" dirty="0">
                <a:effectLst/>
                <a:cs typeface="Calibri" panose="020F0502020204030204" pitchFamily="34" charset="0"/>
              </a:rPr>
              <a:t>ĐK. Hồn tôi hân hoan hân hoan mừng hát vì Danh </a:t>
            </a:r>
            <a:r>
              <a:rPr lang="en-US" sz="6600" b="1" i="0" dirty="0">
                <a:effectLst/>
                <a:cs typeface="Calibri" panose="020F0502020204030204" pitchFamily="34" charset="0"/>
              </a:rPr>
              <a:t>Cha</a:t>
            </a:r>
            <a:r>
              <a:rPr lang="en-US" sz="6600" b="1" dirty="0">
                <a:cs typeface="Calibri" panose="020F0502020204030204" pitchFamily="34" charset="0"/>
              </a:rPr>
              <a:t> </a:t>
            </a:r>
            <a:r>
              <a:rPr lang="en-US" sz="6600" b="1" dirty="0" err="1">
                <a:cs typeface="Calibri" panose="020F0502020204030204" pitchFamily="34" charset="0"/>
              </a:rPr>
              <a:t>Danh</a:t>
            </a:r>
            <a:r>
              <a:rPr lang="en-US" sz="6600" b="1" dirty="0">
                <a:cs typeface="Calibri" panose="020F0502020204030204" pitchFamily="34" charset="0"/>
              </a:rPr>
              <a:t> Cha</a:t>
            </a:r>
            <a:r>
              <a:rPr lang="vi-VN" sz="6600" b="1" i="0" dirty="0">
                <a:effectLst/>
                <a:cs typeface="Calibri" panose="020F0502020204030204" pitchFamily="34" charset="0"/>
              </a:rPr>
              <a:t> là </a:t>
            </a:r>
            <a:r>
              <a:rPr lang="en-US" sz="6600" b="1" i="0" dirty="0">
                <a:effectLst/>
                <a:cs typeface="Calibri" panose="020F0502020204030204" pitchFamily="34" charset="0"/>
              </a:rPr>
              <a:t>T</a:t>
            </a:r>
            <a:r>
              <a:rPr lang="vi-VN" sz="6600" b="1" i="0" dirty="0">
                <a:effectLst/>
                <a:cs typeface="Calibri" panose="020F0502020204030204" pitchFamily="34" charset="0"/>
              </a:rPr>
              <a:t>hánh. Ngài không thương ai kiêu căng giầu có nhưng ai khiêm nhu nghèo khó Chúa rủ tình xót thương.</a:t>
            </a:r>
            <a:endParaRPr lang="en-US" sz="6600" b="1" dirty="0">
              <a:cs typeface="Calibri" panose="020F0502020204030204" pitchFamily="34" charset="0"/>
            </a:endParaRPr>
          </a:p>
        </p:txBody>
      </p:sp>
      <p:sp>
        <p:nvSpPr>
          <p:cNvPr id="5" name="Subtitle 2">
            <a:extLst>
              <a:ext uri="{FF2B5EF4-FFF2-40B4-BE49-F238E27FC236}">
                <a16:creationId xmlns:a16="http://schemas.microsoft.com/office/drawing/2014/main" id="{A12BF9C3-9084-4EBC-A7EC-68464FFCF671}"/>
              </a:ext>
            </a:extLst>
          </p:cNvPr>
          <p:cNvSpPr txBox="1">
            <a:spLocks/>
          </p:cNvSpPr>
          <p:nvPr/>
        </p:nvSpPr>
        <p:spPr>
          <a:xfrm>
            <a:off x="1524000" y="23644"/>
            <a:ext cx="9144000" cy="520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latin typeface="Arial" panose="020B0604020202020204" pitchFamily="34" charset="0"/>
                <a:cs typeface="Arial" panose="020B0604020202020204" pitchFamily="34" charset="0"/>
              </a:rPr>
              <a:t>MỪNG KHEN DANH CHA</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9192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109</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1. Hồn tôi hân hoan vui sướng hát khen Danh Ngài vì Ngài thương tôi. Ngài thương thi ân giáng phúc xuống cho phận hèn là người tôi tớ. Rồi đây muôn dân muôn nước sẽ khen rằng phúc được làm con Chúa. Chúa yêu khấn ban tình thương đến muôn muôn đời không hề phôi phai.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Hồn tôi hân hoan vui sướng hát khen Danh Ngài vì Ngài thương tôi. Ngài thương thi ân giáng phúc xuống cho phận hèn là người tôi tớ. Rồi đây muôn dân muôn nước sẽ khen rằng phúc được làm con Chúa. Chúa yêu khấn ban tình thương đến muôn muôn đời không hề phôi phai.  </dc:title>
  <dc:creator>Hoang Le</dc:creator>
  <cp:lastModifiedBy>ANHBAO IT</cp:lastModifiedBy>
  <cp:revision>2</cp:revision>
  <dcterms:created xsi:type="dcterms:W3CDTF">2020-06-27T06:20:07Z</dcterms:created>
  <dcterms:modified xsi:type="dcterms:W3CDTF">2024-04-08T16:49:58Z</dcterms:modified>
</cp:coreProperties>
</file>