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59" r:id="rId5"/>
    <p:sldId id="265" r:id="rId6"/>
    <p:sldId id="261" r:id="rId7"/>
    <p:sldId id="266" r:id="rId8"/>
    <p:sldId id="263" r:id="rId9"/>
    <p:sldId id="267" r:id="rId10"/>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MUÔN </a:t>
            </a:r>
            <a:r>
              <a:rPr lang="en-US" altLang="en-US" sz="3000" b="1" dirty="0"/>
              <a:t>TẠO VẬT ƠI</a:t>
            </a:r>
          </a:p>
        </p:txBody>
      </p:sp>
      <p:sp>
        <p:nvSpPr>
          <p:cNvPr id="4099" name="Content Placeholder 2"/>
          <p:cNvSpPr>
            <a:spLocks noGrp="1"/>
          </p:cNvSpPr>
          <p:nvPr>
            <p:ph idx="1"/>
          </p:nvPr>
        </p:nvSpPr>
        <p:spPr>
          <a:xfrm>
            <a:off x="599281" y="446881"/>
            <a:ext cx="18000663" cy="10042276"/>
          </a:xfrm>
        </p:spPr>
        <p:txBody>
          <a:bodyPr/>
          <a:lstStyle/>
          <a:p>
            <a:pPr marL="0" indent="0" algn="just">
              <a:buNone/>
            </a:pPr>
            <a:r>
              <a:rPr lang="vi-VN" sz="9600" b="1" dirty="0"/>
              <a:t>ĐK: Muôn tạo vật ơi cùng tôi hát lên một bài. Ca mừng Thượng Đế quyền uy tác sinh muôn loài. Hỡi người công chính hãy cất cao lên muôn lời. Ngợi khen Chúa Trời chan hòa ngàn tiếng nơi nơi.</a:t>
            </a:r>
            <a:endParaRPr lang="en-US" altLang="en-US" sz="43200" b="1" dirty="0"/>
          </a:p>
        </p:txBody>
      </p:sp>
    </p:spTree>
    <p:extLst>
      <p:ext uri="{BB962C8B-B14F-4D97-AF65-F5344CB8AC3E}">
        <p14:creationId xmlns:p14="http://schemas.microsoft.com/office/powerpoint/2010/main" val="122750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446881"/>
            <a:ext cx="18000663" cy="10042276"/>
          </a:xfrm>
        </p:spPr>
        <p:txBody>
          <a:bodyPr/>
          <a:lstStyle/>
          <a:p>
            <a:pPr marL="0" indent="0" algn="just">
              <a:buNone/>
            </a:pPr>
            <a:r>
              <a:rPr lang="vi-VN" sz="9600" b="1" dirty="0"/>
              <a:t>1. Ngài ban cho tôi biển khơi núi cao sông dài. Trời mây tinh tú trong mát suối reo rừng sâu. Vâng dương chiếu ban ngày, vầng trăng sáng đêm dài. Xuân hạ thu đông chan chứa biết bao hồng ân.</a:t>
            </a:r>
            <a:endParaRPr lang="en-US" altLang="en-US" sz="43200" b="1" dirty="0"/>
          </a:p>
        </p:txBody>
      </p:sp>
      <p:sp>
        <p:nvSpPr>
          <p:cNvPr id="2" name="Title 1">
            <a:extLst>
              <a:ext uri="{FF2B5EF4-FFF2-40B4-BE49-F238E27FC236}">
                <a16:creationId xmlns:a16="http://schemas.microsoft.com/office/drawing/2014/main" id="{9396DEAF-531A-4A1B-B8E5-BDE69812D92E}"/>
              </a:ext>
            </a:extLst>
          </p:cNvPr>
          <p:cNvSpPr>
            <a:spLocks noGrp="1"/>
          </p:cNvSpPr>
          <p:nvPr>
            <p:ph type="title"/>
          </p:nvPr>
        </p:nvSpPr>
        <p:spPr/>
        <p:txBody>
          <a:bodyPr/>
          <a:lstStyle/>
          <a:p>
            <a:endParaRPr lang="en-US"/>
          </a:p>
        </p:txBody>
      </p:sp>
      <p:sp>
        <p:nvSpPr>
          <p:cNvPr id="5" name="Title 1">
            <a:extLst>
              <a:ext uri="{FF2B5EF4-FFF2-40B4-BE49-F238E27FC236}">
                <a16:creationId xmlns:a16="http://schemas.microsoft.com/office/drawing/2014/main" id="{0F86E024-D01F-40ED-8CB5-6C6E93228A3C}"/>
              </a:ext>
            </a:extLst>
          </p:cNvPr>
          <p:cNvSpPr txBox="1">
            <a:spLocks/>
          </p:cNvSpPr>
          <p:nvPr/>
        </p:nvSpPr>
        <p:spPr bwMode="auto">
          <a:xfrm>
            <a:off x="2849205" y="-391319"/>
            <a:ext cx="13500819" cy="142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en-US" altLang="en-US" sz="3000" b="1" kern="0"/>
              <a:t>MUÔN TẠO VẬT ƠI</a:t>
            </a:r>
            <a:endParaRPr lang="en-US" altLang="en-US" sz="3000" b="1" kern="0" dirty="0"/>
          </a:p>
        </p:txBody>
      </p:sp>
    </p:spTree>
    <p:extLst>
      <p:ext uri="{BB962C8B-B14F-4D97-AF65-F5344CB8AC3E}">
        <p14:creationId xmlns:p14="http://schemas.microsoft.com/office/powerpoint/2010/main" val="322423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MUÔN </a:t>
            </a:r>
            <a:r>
              <a:rPr lang="en-US" altLang="en-US" sz="3000" b="1" dirty="0"/>
              <a:t>TẠO VẬT ƠI</a:t>
            </a:r>
          </a:p>
        </p:txBody>
      </p:sp>
      <p:sp>
        <p:nvSpPr>
          <p:cNvPr id="4099" name="Content Placeholder 2"/>
          <p:cNvSpPr>
            <a:spLocks noGrp="1"/>
          </p:cNvSpPr>
          <p:nvPr>
            <p:ph idx="1"/>
          </p:nvPr>
        </p:nvSpPr>
        <p:spPr>
          <a:xfrm>
            <a:off x="599281" y="446881"/>
            <a:ext cx="18000663" cy="10042276"/>
          </a:xfrm>
        </p:spPr>
        <p:txBody>
          <a:bodyPr/>
          <a:lstStyle/>
          <a:p>
            <a:pPr marL="0" indent="0" algn="just">
              <a:buNone/>
            </a:pPr>
            <a:r>
              <a:rPr lang="vi-VN" sz="9600" b="1" dirty="0"/>
              <a:t>ĐK: Muôn tạo vật ơi cùng tôi hát lên một bài. Ca mừng Thượng Đế quyền uy tác sinh muôn loài. Hỡi người công chính hãy cất cao lên muôn lời. Ngợi khen Chúa Trời chan hòa ngàn tiếng nơi nơi.</a:t>
            </a:r>
            <a:endParaRPr lang="en-US" altLang="en-US" sz="43200" b="1" dirty="0"/>
          </a:p>
        </p:txBody>
      </p:sp>
    </p:spTree>
    <p:extLst>
      <p:ext uri="{BB962C8B-B14F-4D97-AF65-F5344CB8AC3E}">
        <p14:creationId xmlns:p14="http://schemas.microsoft.com/office/powerpoint/2010/main" val="397131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MUÔN </a:t>
            </a:r>
            <a:r>
              <a:rPr lang="en-US" altLang="en-US" sz="3000" b="1" dirty="0"/>
              <a:t>TẠO VẬT ƠI</a:t>
            </a:r>
          </a:p>
        </p:txBody>
      </p:sp>
      <p:sp>
        <p:nvSpPr>
          <p:cNvPr id="4099" name="Content Placeholder 2"/>
          <p:cNvSpPr>
            <a:spLocks noGrp="1"/>
          </p:cNvSpPr>
          <p:nvPr>
            <p:ph idx="1"/>
          </p:nvPr>
        </p:nvSpPr>
        <p:spPr>
          <a:xfrm>
            <a:off x="599281" y="446881"/>
            <a:ext cx="18000663" cy="10042276"/>
          </a:xfrm>
        </p:spPr>
        <p:txBody>
          <a:bodyPr/>
          <a:lstStyle/>
          <a:p>
            <a:pPr marL="0" indent="0" algn="just">
              <a:buNone/>
            </a:pPr>
            <a:r>
              <a:rPr lang="vi-VN" sz="9600" b="1" dirty="0"/>
              <a:t>2. Ngài ban cho tôi một Đức tin không phai nhòa. Ngài ban cho tôi một trái tim đầy tình yêu. Niềm mơ ước thiên đình, triền miên phúc an bình. Dâng Ngài câu hát cảm mến tri ân ngày đêm.</a:t>
            </a:r>
            <a:endParaRPr lang="en-US" altLang="en-US" sz="43200" b="1" dirty="0"/>
          </a:p>
        </p:txBody>
      </p:sp>
    </p:spTree>
    <p:extLst>
      <p:ext uri="{BB962C8B-B14F-4D97-AF65-F5344CB8AC3E}">
        <p14:creationId xmlns:p14="http://schemas.microsoft.com/office/powerpoint/2010/main" val="19376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MUÔN </a:t>
            </a:r>
            <a:r>
              <a:rPr lang="en-US" altLang="en-US" sz="3000" b="1" dirty="0"/>
              <a:t>TẠO VẬT ƠI</a:t>
            </a:r>
          </a:p>
        </p:txBody>
      </p:sp>
      <p:sp>
        <p:nvSpPr>
          <p:cNvPr id="4099" name="Content Placeholder 2"/>
          <p:cNvSpPr>
            <a:spLocks noGrp="1"/>
          </p:cNvSpPr>
          <p:nvPr>
            <p:ph idx="1"/>
          </p:nvPr>
        </p:nvSpPr>
        <p:spPr>
          <a:xfrm>
            <a:off x="599281" y="446881"/>
            <a:ext cx="18000663" cy="10042276"/>
          </a:xfrm>
        </p:spPr>
        <p:txBody>
          <a:bodyPr/>
          <a:lstStyle/>
          <a:p>
            <a:pPr marL="0" indent="0" algn="just">
              <a:buNone/>
            </a:pPr>
            <a:r>
              <a:rPr lang="vi-VN" sz="9600" b="1" dirty="0"/>
              <a:t>ĐK: Muôn tạo vật ơi cùng tôi hát lên một bài. Ca mừng Thượng Đế quyền uy tác sinh muôn loài. Hỡi người công chính hãy cất cao lên muôn lời. Ngợi khen Chúa Trời chan hòa ngàn tiếng nơi nơi.</a:t>
            </a:r>
            <a:endParaRPr lang="en-US" altLang="en-US" sz="43200" b="1" dirty="0"/>
          </a:p>
        </p:txBody>
      </p:sp>
    </p:spTree>
    <p:extLst>
      <p:ext uri="{BB962C8B-B14F-4D97-AF65-F5344CB8AC3E}">
        <p14:creationId xmlns:p14="http://schemas.microsoft.com/office/powerpoint/2010/main" val="260080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MUÔN </a:t>
            </a:r>
            <a:r>
              <a:rPr lang="en-US" altLang="en-US" sz="3000" b="1" dirty="0"/>
              <a:t>TẠO VẬT ƠI</a:t>
            </a:r>
          </a:p>
        </p:txBody>
      </p:sp>
      <p:sp>
        <p:nvSpPr>
          <p:cNvPr id="4099" name="Content Placeholder 2"/>
          <p:cNvSpPr>
            <a:spLocks noGrp="1"/>
          </p:cNvSpPr>
          <p:nvPr>
            <p:ph idx="1"/>
          </p:nvPr>
        </p:nvSpPr>
        <p:spPr>
          <a:xfrm>
            <a:off x="599281" y="523081"/>
            <a:ext cx="18000663" cy="10042276"/>
          </a:xfrm>
        </p:spPr>
        <p:txBody>
          <a:bodyPr/>
          <a:lstStyle/>
          <a:p>
            <a:pPr marL="0" indent="0" algn="just">
              <a:buNone/>
            </a:pPr>
            <a:r>
              <a:rPr lang="vi-VN" sz="9600" b="1" dirty="0"/>
              <a:t>3. Ngài cho Ngôi Hai trời cao giáng sinh ra đời. Cửa trời vinh phúc rộng đón những ai thành tâm. Vì tôi vướng tội tình, Ngài mang lấy thập hình. Rửa sạch thân tôi trong máu ước giao đồi xưa.</a:t>
            </a:r>
            <a:endParaRPr lang="en-US" altLang="en-US" sz="43200" b="1" dirty="0"/>
          </a:p>
        </p:txBody>
      </p:sp>
    </p:spTree>
    <p:extLst>
      <p:ext uri="{BB962C8B-B14F-4D97-AF65-F5344CB8AC3E}">
        <p14:creationId xmlns:p14="http://schemas.microsoft.com/office/powerpoint/2010/main" val="273559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MUÔN </a:t>
            </a:r>
            <a:r>
              <a:rPr lang="en-US" altLang="en-US" sz="3000" b="1" dirty="0"/>
              <a:t>TẠO VẬT ƠI</a:t>
            </a:r>
          </a:p>
        </p:txBody>
      </p:sp>
      <p:sp>
        <p:nvSpPr>
          <p:cNvPr id="4099" name="Content Placeholder 2"/>
          <p:cNvSpPr>
            <a:spLocks noGrp="1"/>
          </p:cNvSpPr>
          <p:nvPr>
            <p:ph idx="1"/>
          </p:nvPr>
        </p:nvSpPr>
        <p:spPr>
          <a:xfrm>
            <a:off x="599281" y="446881"/>
            <a:ext cx="18000663" cy="10042276"/>
          </a:xfrm>
        </p:spPr>
        <p:txBody>
          <a:bodyPr/>
          <a:lstStyle/>
          <a:p>
            <a:pPr marL="0" indent="0" algn="just">
              <a:buNone/>
            </a:pPr>
            <a:r>
              <a:rPr lang="vi-VN" sz="9600" b="1" dirty="0"/>
              <a:t>ĐK: Muôn tạo vật ơi cùng tôi hát lên một bài. Ca mừng Thượng Đế quyền uy tác sinh muôn loài. Hỡi người công chính hãy cất cao lên muôn lời. Ngợi khen Chúa Trời chan hòa ngàn tiếng nơi nơi.</a:t>
            </a:r>
            <a:endParaRPr lang="en-US" altLang="en-US" sz="43200" b="1" dirty="0"/>
          </a:p>
        </p:txBody>
      </p:sp>
    </p:spTree>
    <p:extLst>
      <p:ext uri="{BB962C8B-B14F-4D97-AF65-F5344CB8AC3E}">
        <p14:creationId xmlns:p14="http://schemas.microsoft.com/office/powerpoint/2010/main" val="22620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MUÔN </a:t>
            </a:r>
            <a:r>
              <a:rPr lang="en-US" altLang="en-US" sz="3000" b="1" dirty="0"/>
              <a:t>TẠO VẬT ƠI</a:t>
            </a:r>
          </a:p>
        </p:txBody>
      </p:sp>
      <p:sp>
        <p:nvSpPr>
          <p:cNvPr id="4099" name="Content Placeholder 2"/>
          <p:cNvSpPr>
            <a:spLocks noGrp="1"/>
          </p:cNvSpPr>
          <p:nvPr>
            <p:ph idx="1"/>
          </p:nvPr>
        </p:nvSpPr>
        <p:spPr>
          <a:xfrm>
            <a:off x="599281" y="523081"/>
            <a:ext cx="18000663" cy="10042276"/>
          </a:xfrm>
        </p:spPr>
        <p:txBody>
          <a:bodyPr/>
          <a:lstStyle/>
          <a:p>
            <a:pPr marL="0" indent="0" algn="just">
              <a:buNone/>
            </a:pPr>
            <a:r>
              <a:rPr lang="vi-VN" sz="9200" b="1" dirty="0"/>
              <a:t>4. Ngài ban cho tôi ruộng nương lúa thơm bao mùa. Ngàn muôn hoa lá khoe sắc thắm tươi bình minh. Đàn chim hót vang trời, đàn bươm bướm bay lượn. Xanh mầu thời gian ôi biết bao nhiêu tình thương.</a:t>
            </a:r>
            <a:endParaRPr lang="en-US" altLang="en-US" sz="9200" b="1" dirty="0"/>
          </a:p>
        </p:txBody>
      </p:sp>
    </p:spTree>
    <p:extLst>
      <p:ext uri="{BB962C8B-B14F-4D97-AF65-F5344CB8AC3E}">
        <p14:creationId xmlns:p14="http://schemas.microsoft.com/office/powerpoint/2010/main" val="372770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MUÔN </a:t>
            </a:r>
            <a:r>
              <a:rPr lang="en-US" altLang="en-US" sz="3000" b="1" dirty="0"/>
              <a:t>TẠO VẬT ƠI</a:t>
            </a:r>
          </a:p>
        </p:txBody>
      </p:sp>
      <p:sp>
        <p:nvSpPr>
          <p:cNvPr id="4099" name="Content Placeholder 2"/>
          <p:cNvSpPr>
            <a:spLocks noGrp="1"/>
          </p:cNvSpPr>
          <p:nvPr>
            <p:ph idx="1"/>
          </p:nvPr>
        </p:nvSpPr>
        <p:spPr>
          <a:xfrm>
            <a:off x="599281" y="446881"/>
            <a:ext cx="18000663" cy="10042276"/>
          </a:xfrm>
        </p:spPr>
        <p:txBody>
          <a:bodyPr/>
          <a:lstStyle/>
          <a:p>
            <a:pPr marL="0" indent="0" algn="just">
              <a:buNone/>
            </a:pPr>
            <a:r>
              <a:rPr lang="vi-VN" sz="9600" b="1" dirty="0"/>
              <a:t>ĐK: Muôn tạo vật ơi cùng tôi hát lên một bài. Ca mừng Thượng Đế quyền uy tác sinh muôn loài. Hỡi người công chính hãy cất cao lên muôn lời. Ngợi khen Chúa Trời chan hòa ngàn tiếng nơi nơi.</a:t>
            </a:r>
            <a:endParaRPr lang="en-US" altLang="en-US" sz="43200" b="1" dirty="0"/>
          </a:p>
        </p:txBody>
      </p:sp>
    </p:spTree>
    <p:extLst>
      <p:ext uri="{BB962C8B-B14F-4D97-AF65-F5344CB8AC3E}">
        <p14:creationId xmlns:p14="http://schemas.microsoft.com/office/powerpoint/2010/main" val="253683686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1307</TotalTime>
  <Words>454</Words>
  <Application>Microsoft Office PowerPoint</Application>
  <PresentationFormat>Custom</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Default Design</vt:lpstr>
      <vt:lpstr>MUÔN TẠO VẬT ƠI</vt:lpstr>
      <vt:lpstr>PowerPoint Presentation</vt:lpstr>
      <vt:lpstr>MUÔN TẠO VẬT ƠI</vt:lpstr>
      <vt:lpstr>MUÔN TẠO VẬT ƠI</vt:lpstr>
      <vt:lpstr>MUÔN TẠO VẬT ƠI</vt:lpstr>
      <vt:lpstr>MUÔN TẠO VẬT ƠI</vt:lpstr>
      <vt:lpstr>MUÔN TẠO VẬT ƠI</vt:lpstr>
      <vt:lpstr>MUÔN TẠO VẬT ƠI</vt:lpstr>
      <vt:lpstr>MUÔN TẠO VẬT ƠI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159</cp:revision>
  <dcterms:created xsi:type="dcterms:W3CDTF">2011-08-20T01:52:59Z</dcterms:created>
  <dcterms:modified xsi:type="dcterms:W3CDTF">2024-04-08T17:04:53Z</dcterms:modified>
</cp:coreProperties>
</file>