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077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300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9756" y="65881"/>
            <a:ext cx="16199714" cy="609144"/>
          </a:xfrm>
        </p:spPr>
        <p:txBody>
          <a:bodyPr/>
          <a:lstStyle/>
          <a:p>
            <a:r>
              <a:rPr lang="en-US" altLang="vi-VN" sz="3670" b="1"/>
              <a:t>NÀO </a:t>
            </a:r>
            <a:r>
              <a:rPr lang="en-US" altLang="vi-VN" sz="3670" b="1" dirty="0"/>
              <a:t>TA </a:t>
            </a:r>
            <a:r>
              <a:rPr lang="en-US" altLang="vi-VN" sz="3670" b="1" dirty="0" err="1"/>
              <a:t>HÃY</a:t>
            </a:r>
            <a:r>
              <a:rPr lang="en-US" altLang="vi-VN" sz="3670" b="1" dirty="0"/>
              <a:t> </a:t>
            </a:r>
            <a:r>
              <a:rPr lang="en-US" altLang="vi-VN" sz="3670" b="1" dirty="0" err="1"/>
              <a:t>MỪNG</a:t>
            </a:r>
            <a:r>
              <a:rPr lang="en-US" altLang="vi-VN" sz="3670" b="1" dirty="0"/>
              <a:t> </a:t>
            </a:r>
            <a:r>
              <a:rPr lang="en-US" altLang="vi-VN" sz="3670" b="1" dirty="0" err="1"/>
              <a:t>VUI</a:t>
            </a:r>
            <a:endParaRPr lang="en-US" altLang="vi-VN" sz="3670" b="1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9281" y="690726"/>
            <a:ext cx="18000663" cy="9068308"/>
          </a:xfrm>
        </p:spPr>
        <p:txBody>
          <a:bodyPr/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en-US" altLang="vi-VN" sz="9600" dirty="0"/>
              <a:t>	</a:t>
            </a:r>
            <a:r>
              <a:rPr lang="en-US" altLang="vi-VN" sz="9600" b="1" dirty="0" err="1"/>
              <a:t>ĐK</a:t>
            </a:r>
            <a:r>
              <a:rPr lang="en-US" altLang="vi-VN" sz="9600" b="1" dirty="0"/>
              <a:t>: </a:t>
            </a:r>
            <a:r>
              <a:rPr lang="en-US" altLang="vi-VN" sz="9600" b="1" dirty="0" err="1"/>
              <a:t>Nào</a:t>
            </a:r>
            <a:r>
              <a:rPr lang="en-US" altLang="vi-VN" sz="9600" b="1" dirty="0"/>
              <a:t> ta </a:t>
            </a:r>
            <a:r>
              <a:rPr lang="en-US" altLang="vi-VN" sz="9600" b="1" dirty="0" err="1"/>
              <a:t>hãy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mừng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vui</a:t>
            </a:r>
            <a:r>
              <a:rPr lang="en-US" altLang="vi-VN" sz="9600" b="1" dirty="0"/>
              <a:t>, </a:t>
            </a:r>
            <a:r>
              <a:rPr lang="en-US" altLang="vi-VN" sz="9600" b="1" dirty="0" err="1"/>
              <a:t>Chúa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chiến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thắng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tử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thần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rồi</a:t>
            </a:r>
            <a:r>
              <a:rPr lang="en-US" altLang="vi-VN" sz="9600" b="1" dirty="0"/>
              <a:t>, </a:t>
            </a:r>
            <a:r>
              <a:rPr lang="en-US" altLang="vi-VN" sz="9600" b="1" dirty="0" err="1"/>
              <a:t>Nguồn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sống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mới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chiếu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sáng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tuyệt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vời</a:t>
            </a:r>
            <a:r>
              <a:rPr lang="en-US" altLang="vi-VN" sz="9600" b="1" dirty="0"/>
              <a:t>. Alleluia. </a:t>
            </a:r>
            <a:r>
              <a:rPr lang="en-US" altLang="vi-VN" sz="9600" b="1" dirty="0" err="1"/>
              <a:t>Nào</a:t>
            </a:r>
            <a:r>
              <a:rPr lang="en-US" altLang="vi-VN" sz="9600" b="1" dirty="0"/>
              <a:t> ta </a:t>
            </a:r>
            <a:r>
              <a:rPr lang="en-US" altLang="vi-VN" sz="9600" b="1" dirty="0" err="1"/>
              <a:t>hãy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mừng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vui</a:t>
            </a:r>
            <a:r>
              <a:rPr lang="en-US" altLang="vi-VN" sz="9600" b="1" dirty="0"/>
              <a:t>, </a:t>
            </a:r>
            <a:r>
              <a:rPr lang="en-US" altLang="vi-VN" sz="9600" b="1" dirty="0" err="1"/>
              <a:t>Chúa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đã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sống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lại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rạng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ngời</a:t>
            </a:r>
            <a:r>
              <a:rPr lang="en-US" altLang="vi-VN" sz="9600" b="1" dirty="0"/>
              <a:t>, </a:t>
            </a:r>
            <a:r>
              <a:rPr lang="en-US" altLang="vi-VN" sz="9600" b="1" dirty="0" err="1"/>
              <a:t>và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Máu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Thánh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xóa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hết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tội</a:t>
            </a:r>
            <a:r>
              <a:rPr lang="en-US" altLang="vi-VN" sz="9600" b="1" dirty="0"/>
              <a:t> </a:t>
            </a:r>
            <a:r>
              <a:rPr lang="en-US" altLang="vi-VN" sz="9600" b="1" dirty="0" err="1"/>
              <a:t>đời</a:t>
            </a:r>
            <a:r>
              <a:rPr lang="en-US" altLang="vi-VN" sz="9600" b="1" dirty="0"/>
              <a:t>. Alleluia.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599280" y="649839"/>
            <a:ext cx="18000663" cy="9762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447800">
              <a:spcBef>
                <a:spcPct val="20000"/>
              </a:spcBef>
              <a:buChar char="•"/>
              <a:defRPr sz="5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447800">
              <a:spcBef>
                <a:spcPct val="20000"/>
              </a:spcBef>
              <a:buChar char="–"/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447800">
              <a:spcBef>
                <a:spcPct val="20000"/>
              </a:spcBef>
              <a:buChar char="•"/>
              <a:defRPr sz="3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447800">
              <a:spcBef>
                <a:spcPct val="20000"/>
              </a:spcBef>
              <a:buChar char="–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447800">
              <a:spcBef>
                <a:spcPct val="20000"/>
              </a:spcBef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447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FontTx/>
              <a:buNone/>
            </a:pPr>
            <a:r>
              <a:rPr lang="en-US" altLang="vi-VN" sz="12568" b="1" dirty="0"/>
              <a:t>1. </a:t>
            </a:r>
            <a:r>
              <a:rPr lang="en-US" altLang="vi-VN" sz="12568" b="1" dirty="0" err="1"/>
              <a:t>Thánh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giá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Chúa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vươn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cao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dâng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lễ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hy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sinh</a:t>
            </a:r>
            <a:r>
              <a:rPr lang="en-US" altLang="vi-VN" sz="12568" b="1" dirty="0"/>
              <a:t>. Cho </a:t>
            </a:r>
            <a:r>
              <a:rPr lang="en-US" altLang="vi-VN" sz="12568" b="1" dirty="0" err="1"/>
              <a:t>nhân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thế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muôn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đời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sống</a:t>
            </a:r>
            <a:r>
              <a:rPr lang="en-US" altLang="vi-VN" sz="12568" b="1" dirty="0"/>
              <a:t> </a:t>
            </a:r>
            <a:r>
              <a:rPr lang="en-US" altLang="vi-VN" sz="12568" b="1" dirty="0" err="1"/>
              <a:t>trong</a:t>
            </a:r>
            <a:r>
              <a:rPr lang="en-US" altLang="vi-VN" sz="12568" b="1" dirty="0"/>
              <a:t> an </a:t>
            </a:r>
            <a:r>
              <a:rPr lang="en-US" altLang="vi-VN" sz="12568" b="1" dirty="0" err="1"/>
              <a:t>bình</a:t>
            </a:r>
            <a:r>
              <a:rPr lang="en-US" altLang="vi-VN" sz="12568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27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/>
      <p:bldP spid="81922" grpId="1"/>
      <p:bldP spid="81923" grpId="0" build="p"/>
      <p:bldP spid="81923" grpId="1" build="p"/>
      <p:bldP spid="81924" grpId="0"/>
      <p:bldP spid="81924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76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NÀO TA HÃY MỪNG VUI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147</cp:revision>
  <dcterms:created xsi:type="dcterms:W3CDTF">2011-08-20T01:52:59Z</dcterms:created>
  <dcterms:modified xsi:type="dcterms:W3CDTF">2024-04-08T17:05:38Z</dcterms:modified>
</cp:coreProperties>
</file>