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9" r:id="rId5"/>
    <p:sldId id="264" r:id="rId6"/>
    <p:sldId id="262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8913D-4240-4D2A-B963-DC5E02714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D06C2-EF94-4BFE-9D6C-D49C9B28C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A5661-1E53-4DBD-8CB9-2FC71EAE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5919-30EC-4FDA-93A0-827F64EB8D1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E25BA-6845-4EAC-A8B8-B77F7E87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60E3F-9135-4B15-A784-1E5BFB89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F2E0-859F-4B72-9458-ED685784F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3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4747-6D66-4A35-AB7D-2AC3CF9B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3015A-6883-4C5E-8545-C79C637EC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55EC7-105A-47B4-8147-BB154DAE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5919-30EC-4FDA-93A0-827F64EB8D1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BA6A8-8912-4743-8325-98702ECC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E41D2-AC12-4ED0-918B-623E09B7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F2E0-859F-4B72-9458-ED685784F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8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88BB5B-42A3-4883-9590-937D2FFBD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02C2B-A28F-4030-A59B-1A5D90260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EEE77-47F2-40EF-BE28-39FFE5ED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5919-30EC-4FDA-93A0-827F64EB8D1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FD0E8-9B2A-401B-BBB9-B0B034CC3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49D69-3E8D-4F1F-A586-45730018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F2E0-859F-4B72-9458-ED685784F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6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9FF0-3919-4D9D-A213-BD8C7956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703CB-9E25-4543-B654-0BBFD005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2FEA3-09B9-4894-8069-0ECAD1AF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5919-30EC-4FDA-93A0-827F64EB8D1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64423-1D5E-45B6-830A-BED27D70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18660-B446-4434-BD01-EFE68B0C6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F2E0-859F-4B72-9458-ED685784F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7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A12A7-EF51-4F1B-B0F4-BDC87E54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02C0C-F0A2-4F8B-A503-D8E5A47F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BCBAD-0B65-4D39-9CB3-99BE871F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5919-30EC-4FDA-93A0-827F64EB8D1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D6AE7-4BB6-478C-A603-9684C295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FAC1A-8ED9-4231-8C0E-CC2A0CD0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F2E0-859F-4B72-9458-ED685784F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6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AF742-4F05-4B38-AD49-340D7E5A2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7F894-0051-42D6-AF5F-02C504F42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3380F-9D51-4D11-A666-DE3EFE356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7B9A9-6433-4BE8-A20F-0BBC87E2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5919-30EC-4FDA-93A0-827F64EB8D1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C21E0-F05E-4937-996D-7C6E863C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2C775-DD7B-413F-9127-BA37CC35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F2E0-859F-4B72-9458-ED685784F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3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34DF-39D4-4381-815E-D3803868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12CC9-6BEB-4ED7-BC46-EA8992E23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B859F-BAB9-4C2F-AF79-73419E146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4FF46C-DD4D-48B1-BFDA-E0530F2E1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27154-6760-48F3-BCB3-13CFE4025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AB3E7-1855-4878-8E0C-77849657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5919-30EC-4FDA-93A0-827F64EB8D1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EECBD-D02E-4FE7-B5EE-46D8B539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7B19EC-DE93-4114-BD65-D00B9DBD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F2E0-859F-4B72-9458-ED685784F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3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CE19-796D-4B25-B772-EF265E73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7A6BA-BCC6-445C-B7C6-3B9301308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5919-30EC-4FDA-93A0-827F64EB8D1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9EF31-E037-4380-B5D0-CD797F4A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56318-A424-4358-9CDD-EF828F31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F2E0-859F-4B72-9458-ED685784F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2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DF621-2A30-457E-A273-2A124F053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5919-30EC-4FDA-93A0-827F64EB8D1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725022-9A93-45E9-BF59-3C40FAFE1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E3579-81A4-498C-A8AD-AD1DD366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F2E0-859F-4B72-9458-ED685784F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DCD4-7F6E-49EA-8184-41287B75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74228-0461-44E6-882A-DD500052B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58FE3-25FF-4893-8120-7D7E8288D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C180A-C0E1-4ABD-AA03-F980BA95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5919-30EC-4FDA-93A0-827F64EB8D1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47FFA-2425-458E-8666-0B65D931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EF482-ED0A-4B82-AD1A-7E2608FE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F2E0-859F-4B72-9458-ED685784F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8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98B8-7F24-44F3-B1F8-D77ADD00E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A53C4E-2997-4B01-97E2-16546DC08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20BC2-E7AE-40CF-A936-FD54D9557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9CD20-0228-4D06-8862-A5955033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5919-30EC-4FDA-93A0-827F64EB8D1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8FF13-BB8F-42CE-BED6-1B9C34BE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437E1-A83D-44DE-8DA5-C9ACE809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7F2E0-859F-4B72-9458-ED685784F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8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28AA35-2746-4CE7-BF83-4117825E1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C33A2-4825-46E5-87DB-96971790B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2818F-F1B0-4528-9934-8488C69D6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75919-30EC-4FDA-93A0-827F64EB8D1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5EF17-A372-4658-A17F-858FF76AF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3D497-5C05-464F-8A26-865F22C58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7F2E0-859F-4B72-9458-ED685784F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9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ACE1-51C5-4597-94BE-9FF1802F1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856" y="71564"/>
            <a:ext cx="9144000" cy="448633"/>
          </a:xfrm>
        </p:spPr>
        <p:txBody>
          <a:bodyPr>
            <a:normAutofit/>
          </a:bodyPr>
          <a:lstStyle/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NÀY CHÍNH CHÚA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02A75-3C6B-4FDE-89D5-4300BFC21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296" y="485975"/>
            <a:ext cx="11616855" cy="1655762"/>
          </a:xfrm>
        </p:spPr>
        <p:txBody>
          <a:bodyPr>
            <a:noAutofit/>
          </a:bodyPr>
          <a:lstStyle/>
          <a:p>
            <a:pPr algn="just"/>
            <a:r>
              <a:rPr lang="vi-VN" sz="8000" b="1" dirty="0"/>
              <a:t>ĐK: Này chính Chúa đã sai tôi đi. Sai tôi đi loan báo Tin Mừng.</a:t>
            </a:r>
            <a:r>
              <a:rPr lang="en-US" sz="8000" b="1" dirty="0"/>
              <a:t> </a:t>
            </a:r>
            <a:r>
              <a:rPr lang="vi-VN" sz="8000" b="1" dirty="0"/>
              <a:t>Này chính Chúa đã thánh hiến tôi. Sai tôi đi Người sai tôi đi. 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79061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98543-B250-4AF2-B22A-EAA1A4E26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57" y="354323"/>
            <a:ext cx="11537344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vi-VN" sz="7800" b="1" dirty="0"/>
              <a:t>1. Sai tôi đến với người nghèo khó. Sai tôi đến với người lao tù. Đem Tin Mừng giải thoát: Thiên Chúa đã cứu tôi.</a:t>
            </a:r>
            <a:endParaRPr lang="en-US" sz="78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AA117F-8FC9-4A11-871C-8B9A793B184B}"/>
              </a:ext>
            </a:extLst>
          </p:cNvPr>
          <p:cNvSpPr txBox="1">
            <a:spLocks/>
          </p:cNvSpPr>
          <p:nvPr/>
        </p:nvSpPr>
        <p:spPr>
          <a:xfrm>
            <a:off x="1461856" y="71564"/>
            <a:ext cx="9144000" cy="448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NÀY CHÍNH CHÚA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817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ACE1-51C5-4597-94BE-9FF1802F1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856" y="71564"/>
            <a:ext cx="9144000" cy="448633"/>
          </a:xfrm>
        </p:spPr>
        <p:txBody>
          <a:bodyPr>
            <a:normAutofit/>
          </a:bodyPr>
          <a:lstStyle/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NÀY CHÍNH CHÚA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02A75-3C6B-4FDE-89D5-4300BFC21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296" y="485975"/>
            <a:ext cx="11616855" cy="1655762"/>
          </a:xfrm>
        </p:spPr>
        <p:txBody>
          <a:bodyPr>
            <a:noAutofit/>
          </a:bodyPr>
          <a:lstStyle/>
          <a:p>
            <a:pPr algn="just"/>
            <a:r>
              <a:rPr lang="vi-VN" sz="8000" b="1" dirty="0"/>
              <a:t>ĐK: Này chính Chúa đã sai tôi đi. Sai tôi đi loan báo Tin Mừng.</a:t>
            </a:r>
            <a:r>
              <a:rPr lang="en-US" sz="8000" b="1" dirty="0"/>
              <a:t> </a:t>
            </a:r>
            <a:r>
              <a:rPr lang="vi-VN" sz="8000" b="1" dirty="0"/>
              <a:t>Này chính Chúa đã thánh hiến tôi. Sai tôi đi Người sai tôi đi. 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61885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301E-4742-43F2-BA3C-BA4CD3193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11" y="291409"/>
            <a:ext cx="11513490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vi-VN" sz="7800" b="1" dirty="0"/>
              <a:t>2. Sai tôi đến với người than khóc. Sai tôi đến với người âu sầu. Đem Tin Mừng an ủi: Thiên Chúa đã cứu tôi.</a:t>
            </a:r>
            <a:endParaRPr lang="en-US" sz="78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4C83F2-37D4-44AE-829D-A4D23B5B466D}"/>
              </a:ext>
            </a:extLst>
          </p:cNvPr>
          <p:cNvSpPr txBox="1">
            <a:spLocks/>
          </p:cNvSpPr>
          <p:nvPr/>
        </p:nvSpPr>
        <p:spPr>
          <a:xfrm>
            <a:off x="1461856" y="71564"/>
            <a:ext cx="9144000" cy="448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NÀY CHÍNH CHÚA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50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ACE1-51C5-4597-94BE-9FF1802F1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856" y="71564"/>
            <a:ext cx="9144000" cy="448633"/>
          </a:xfrm>
        </p:spPr>
        <p:txBody>
          <a:bodyPr>
            <a:normAutofit/>
          </a:bodyPr>
          <a:lstStyle/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NÀY CHÍNH CHÚA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02A75-3C6B-4FDE-89D5-4300BFC21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296" y="485975"/>
            <a:ext cx="11616855" cy="1655762"/>
          </a:xfrm>
        </p:spPr>
        <p:txBody>
          <a:bodyPr>
            <a:noAutofit/>
          </a:bodyPr>
          <a:lstStyle/>
          <a:p>
            <a:pPr algn="just"/>
            <a:r>
              <a:rPr lang="vi-VN" sz="8000" b="1" dirty="0"/>
              <a:t>ĐK: Này chính Chúa đã sai tôi đi. Sai tôi đi loan báo Tin Mừng.</a:t>
            </a:r>
            <a:r>
              <a:rPr lang="en-US" sz="8000" b="1" dirty="0"/>
              <a:t> </a:t>
            </a:r>
            <a:r>
              <a:rPr lang="vi-VN" sz="8000" b="1" dirty="0"/>
              <a:t>Này chính Chúa đã thánh hiến tôi. Sai tôi đi Người sai tôi đi. 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404077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C0A58-31A6-4908-91C7-90376C278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102" y="636105"/>
            <a:ext cx="11561196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vi-VN" sz="7800" b="1" dirty="0"/>
              <a:t>3. Sai tôi đến với người đau yếu. Sai tôi đến với người thất vọng. Đem Tin Mừng chân lý</a:t>
            </a:r>
            <a:r>
              <a:rPr lang="en-US" sz="7800" b="1" dirty="0"/>
              <a:t> </a:t>
            </a:r>
            <a:r>
              <a:rPr lang="vi-VN" sz="7800" b="1" dirty="0"/>
              <a:t>Thiên Chúa đã cứu tôi. </a:t>
            </a:r>
            <a:endParaRPr lang="en-US" sz="78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BFFC8A3-0DBC-4179-8B2A-E2BA8CEA3344}"/>
              </a:ext>
            </a:extLst>
          </p:cNvPr>
          <p:cNvSpPr txBox="1">
            <a:spLocks/>
          </p:cNvSpPr>
          <p:nvPr/>
        </p:nvSpPr>
        <p:spPr>
          <a:xfrm>
            <a:off x="1461856" y="71564"/>
            <a:ext cx="9144000" cy="448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NÀY CHÍNH CHÚA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26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ACE1-51C5-4597-94BE-9FF1802F1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856" y="71564"/>
            <a:ext cx="9144000" cy="448633"/>
          </a:xfrm>
        </p:spPr>
        <p:txBody>
          <a:bodyPr>
            <a:normAutofit/>
          </a:bodyPr>
          <a:lstStyle/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NÀY CHÍNH CHÚA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02A75-3C6B-4FDE-89D5-4300BFC21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296" y="485975"/>
            <a:ext cx="11616855" cy="1655762"/>
          </a:xfrm>
        </p:spPr>
        <p:txBody>
          <a:bodyPr>
            <a:noAutofit/>
          </a:bodyPr>
          <a:lstStyle/>
          <a:p>
            <a:pPr algn="just"/>
            <a:r>
              <a:rPr lang="vi-VN" sz="8000" b="1" dirty="0"/>
              <a:t>ĐK: Này chính Chúa đã sai tôi đi. Sai tôi đi loan báo Tin Mừng.</a:t>
            </a:r>
            <a:r>
              <a:rPr lang="en-US" sz="8000" b="1" dirty="0"/>
              <a:t> </a:t>
            </a:r>
            <a:r>
              <a:rPr lang="vi-VN" sz="8000" b="1" dirty="0"/>
              <a:t>Này chính Chúa đã thánh hiến tôi. Sai tôi đi Người sai tôi đi. 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201344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246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NÀY CHÍNH CHÚA</vt:lpstr>
      <vt:lpstr>PowerPoint Presentation</vt:lpstr>
      <vt:lpstr>NÀY CHÍNH CHÚA</vt:lpstr>
      <vt:lpstr>PowerPoint Presentation</vt:lpstr>
      <vt:lpstr>NÀY CHÍNH CHÚA</vt:lpstr>
      <vt:lpstr>PowerPoint Presentation</vt:lpstr>
      <vt:lpstr>NÀY CHÍNH CHÚA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 :Trèo lên cao sơn</dc:title>
  <dc:creator>DO PHUONG</dc:creator>
  <cp:lastModifiedBy>ANHBAO IT</cp:lastModifiedBy>
  <cp:revision>6</cp:revision>
  <dcterms:created xsi:type="dcterms:W3CDTF">2018-10-20T07:44:26Z</dcterms:created>
  <dcterms:modified xsi:type="dcterms:W3CDTF">2024-04-08T17:09:45Z</dcterms:modified>
</cp:coreProperties>
</file>