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2"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50"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208C-2714-4292-8B84-BA899456B3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BC455E-CB46-43D1-AE62-40B82F747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CA31D7-F803-4DBE-BBD7-545DD598C9E3}"/>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4F5098BC-3900-4BF5-86A4-D006815E6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5A77D-89F7-45F6-B791-DD5E0CB216B0}"/>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5238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C289-4BD0-400F-899E-FABAD6C9B9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22ABF7-7D40-48F4-BEF9-F818000D78D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81CB6-882E-44D1-AA24-7D579AC4C0C6}"/>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91517351-C944-42B9-80E5-869DB5535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6F2EB2-3893-4A1C-98A5-6BFE40CC8D2B}"/>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415588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565BC-D4A8-4CCA-81CF-0C27984BD5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F0B083-9DC0-416D-AD15-0C5262F1A5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8E9C3-EF77-40C0-9F10-BDA739C193DA}"/>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D5E4FBFD-32DB-42A9-A0EC-182F3BA5B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92557-61E0-423C-81FC-48DC6E889282}"/>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3430802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A3CF8-ABEE-4F08-9E1C-CB97A9D6CF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7EBB8-63D2-466F-9E18-DA4AC71B19D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0085FE-236A-4B19-8A94-BF67C28A65A5}"/>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8FACB59A-629D-45A7-B8BC-D42C1EA48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0D576-294A-4C1F-BB2B-2840C839584F}"/>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288224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A2F0-E5A2-4C6D-8C60-2B8E305EF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BDDCFC-C757-46BA-89B0-F31C5F233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4B1CA04-9E50-442C-A94A-57956D1C1E40}"/>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FFE9EDA0-74A5-4A61-9136-53BADB0D8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983AE-C664-4504-B55B-2E73D9186FE9}"/>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281574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6204-3863-47FC-822B-ADDC9F639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F9D348-6023-45FA-879F-AC4343AF85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A59C2C-33B8-4AEE-A5FF-88342C8B2E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0A5768-E298-4710-A3E5-AD21C3EB2E0F}"/>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6" name="Footer Placeholder 5">
            <a:extLst>
              <a:ext uri="{FF2B5EF4-FFF2-40B4-BE49-F238E27FC236}">
                <a16:creationId xmlns:a16="http://schemas.microsoft.com/office/drawing/2014/main" id="{643562E0-DD4D-49F7-9A4B-CC3ED70B3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69D10-ADD2-4660-A927-F3B1D7B2D1CD}"/>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844731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EFF04-47FA-4D1B-AC69-2B0ECE254F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FEA93F-C192-44C2-A731-C6DB2DFE5A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917F88-12E5-40EA-862D-4922D28D09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44F539-3FEE-4613-AE0D-48CED0DA6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5C7ADCF-4178-40AC-934D-BFFF6115B65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842460-9875-4406-9F8D-F624A341DCED}"/>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8" name="Footer Placeholder 7">
            <a:extLst>
              <a:ext uri="{FF2B5EF4-FFF2-40B4-BE49-F238E27FC236}">
                <a16:creationId xmlns:a16="http://schemas.microsoft.com/office/drawing/2014/main" id="{696523D8-3CF6-4BD3-85E9-C3BE3A1912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A1B78-B663-4B14-B1A3-210CE397372B}"/>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3923288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C13EA-526A-4876-BCE0-A37BA2CB8D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991FBE-3B56-408A-91ED-CDCED6D3A5FC}"/>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4" name="Footer Placeholder 3">
            <a:extLst>
              <a:ext uri="{FF2B5EF4-FFF2-40B4-BE49-F238E27FC236}">
                <a16:creationId xmlns:a16="http://schemas.microsoft.com/office/drawing/2014/main" id="{3DE329B3-CFC7-48C2-939E-10C2736F77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3698E-73E9-4F10-8511-F526E2307EBF}"/>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73678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8F107-4D9B-4F10-8D79-6005778CB880}"/>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3" name="Footer Placeholder 2">
            <a:extLst>
              <a:ext uri="{FF2B5EF4-FFF2-40B4-BE49-F238E27FC236}">
                <a16:creationId xmlns:a16="http://schemas.microsoft.com/office/drawing/2014/main" id="{4DCD8C29-240B-4815-9690-DA33CE7D96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C4119C-8AF5-44B8-B2B1-E8A3422E8976}"/>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4041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0995-BD50-4E0E-95C0-A9B2EE8DF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75076B-78E5-4B02-8FA7-8CD97A8F8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462FBD-020D-4451-AED8-5FD731614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57E2D9-1973-4354-98D8-67B8AAA94D99}"/>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6" name="Footer Placeholder 5">
            <a:extLst>
              <a:ext uri="{FF2B5EF4-FFF2-40B4-BE49-F238E27FC236}">
                <a16:creationId xmlns:a16="http://schemas.microsoft.com/office/drawing/2014/main" id="{4A9B5ED8-085E-4BCB-A4CD-5FB92F5062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653FC7-8138-488A-A2A7-4C02FA8E1611}"/>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47827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1DE4-0BE0-4185-8130-EB91E3D17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6E6F6F-CC1F-4C85-B47D-110DCC87BE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90159-0BAA-4835-8359-127093CB1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967C352-22F1-4CBC-9730-84C4D62F3424}"/>
              </a:ext>
            </a:extLst>
          </p:cNvPr>
          <p:cNvSpPr>
            <a:spLocks noGrp="1"/>
          </p:cNvSpPr>
          <p:nvPr>
            <p:ph type="dt" sz="half" idx="10"/>
          </p:nvPr>
        </p:nvSpPr>
        <p:spPr/>
        <p:txBody>
          <a:bodyPr/>
          <a:lstStyle/>
          <a:p>
            <a:fld id="{1D3EED2B-F7A1-4219-919E-30E3BE1EA090}" type="datetimeFigureOut">
              <a:rPr lang="en-US" smtClean="0"/>
              <a:t>4/9/2024</a:t>
            </a:fld>
            <a:endParaRPr lang="en-US"/>
          </a:p>
        </p:txBody>
      </p:sp>
      <p:sp>
        <p:nvSpPr>
          <p:cNvPr id="6" name="Footer Placeholder 5">
            <a:extLst>
              <a:ext uri="{FF2B5EF4-FFF2-40B4-BE49-F238E27FC236}">
                <a16:creationId xmlns:a16="http://schemas.microsoft.com/office/drawing/2014/main" id="{6CE46CF8-50DC-43BF-A334-D842BECB3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FC99A-9E0E-4A87-9D32-27404B504242}"/>
              </a:ext>
            </a:extLst>
          </p:cNvPr>
          <p:cNvSpPr>
            <a:spLocks noGrp="1"/>
          </p:cNvSpPr>
          <p:nvPr>
            <p:ph type="sldNum" sz="quarter" idx="12"/>
          </p:nvPr>
        </p:nvSpPr>
        <p:spPr/>
        <p:txBody>
          <a:bodyPr/>
          <a:lstStyle/>
          <a:p>
            <a:fld id="{E08A4966-EBDC-4FF2-B222-6325C670AE89}" type="slidenum">
              <a:rPr lang="en-US" smtClean="0"/>
              <a:t>‹#›</a:t>
            </a:fld>
            <a:endParaRPr lang="en-US"/>
          </a:p>
        </p:txBody>
      </p:sp>
    </p:spTree>
    <p:extLst>
      <p:ext uri="{BB962C8B-B14F-4D97-AF65-F5344CB8AC3E}">
        <p14:creationId xmlns:p14="http://schemas.microsoft.com/office/powerpoint/2010/main" val="666540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41022-540D-4A10-B751-B86654533B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056F90-A40D-43D2-B335-E95232688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4AA23-C3C4-40E0-8918-1E86B95FB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EED2B-F7A1-4219-919E-30E3BE1EA090}" type="datetimeFigureOut">
              <a:rPr lang="en-US" smtClean="0"/>
              <a:t>4/9/2024</a:t>
            </a:fld>
            <a:endParaRPr lang="en-US"/>
          </a:p>
        </p:txBody>
      </p:sp>
      <p:sp>
        <p:nvSpPr>
          <p:cNvPr id="5" name="Footer Placeholder 4">
            <a:extLst>
              <a:ext uri="{FF2B5EF4-FFF2-40B4-BE49-F238E27FC236}">
                <a16:creationId xmlns:a16="http://schemas.microsoft.com/office/drawing/2014/main" id="{2EF23490-6600-4A0A-B73F-0A686AA92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9F2D9C-642C-4DC2-9EDE-19E5E77FD1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8A4966-EBDC-4FF2-B222-6325C670AE89}" type="slidenum">
              <a:rPr lang="en-US" smtClean="0"/>
              <a:t>‹#›</a:t>
            </a:fld>
            <a:endParaRPr lang="en-US"/>
          </a:p>
        </p:txBody>
      </p:sp>
    </p:spTree>
    <p:extLst>
      <p:ext uri="{BB962C8B-B14F-4D97-AF65-F5344CB8AC3E}">
        <p14:creationId xmlns:p14="http://schemas.microsoft.com/office/powerpoint/2010/main" val="1722992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96C3-B753-458B-949B-8EA311599045}"/>
              </a:ext>
            </a:extLst>
          </p:cNvPr>
          <p:cNvSpPr>
            <a:spLocks noGrp="1"/>
          </p:cNvSpPr>
          <p:nvPr>
            <p:ph type="title"/>
          </p:nvPr>
        </p:nvSpPr>
        <p:spPr>
          <a:xfrm>
            <a:off x="838200" y="-15902"/>
            <a:ext cx="10515600" cy="602541"/>
          </a:xfrm>
        </p:spPr>
        <p:txBody>
          <a:bodyPr>
            <a:normAutofit/>
          </a:bodyPr>
          <a:lstStyle/>
          <a:p>
            <a:pPr algn="ctr"/>
            <a:r>
              <a:rPr lang="vi-VN" sz="2400" b="1">
                <a:latin typeface="+mn-lt"/>
              </a:rPr>
              <a:t>NÀY TỪNG GIỌT RƯỢU </a:t>
            </a:r>
            <a:endParaRPr lang="en-US" sz="2400" b="1" dirty="0">
              <a:latin typeface="+mn-lt"/>
            </a:endParaRPr>
          </a:p>
        </p:txBody>
      </p:sp>
      <p:sp>
        <p:nvSpPr>
          <p:cNvPr id="3" name="Content Placeholder 2">
            <a:extLst>
              <a:ext uri="{FF2B5EF4-FFF2-40B4-BE49-F238E27FC236}">
                <a16:creationId xmlns:a16="http://schemas.microsoft.com/office/drawing/2014/main" id="{2683EF6A-85E5-47E1-9FB2-4F11A4748447}"/>
              </a:ext>
            </a:extLst>
          </p:cNvPr>
          <p:cNvSpPr>
            <a:spLocks noGrp="1"/>
          </p:cNvSpPr>
          <p:nvPr>
            <p:ph idx="1"/>
          </p:nvPr>
        </p:nvSpPr>
        <p:spPr>
          <a:xfrm>
            <a:off x="292231" y="381740"/>
            <a:ext cx="11613824" cy="5768590"/>
          </a:xfrm>
        </p:spPr>
        <p:txBody>
          <a:bodyPr>
            <a:noAutofit/>
          </a:bodyPr>
          <a:lstStyle/>
          <a:p>
            <a:pPr marL="0" indent="0" algn="just">
              <a:buNone/>
            </a:pPr>
            <a:r>
              <a:rPr lang="vi-VN" sz="6600" b="1" dirty="0"/>
              <a:t>ĐK. Này từng giọt rượu nho và đây từng tấm bánh miến, chúng con dâng lên Chúa nhân hiền. Cùng ngàn trầm thơm tho, lời kinh hòa khúc hát mới Chúa vui nhận với trọn cuộc đời.</a:t>
            </a:r>
          </a:p>
          <a:p>
            <a:pPr marL="0" indent="0" algn="just">
              <a:buNone/>
            </a:pPr>
            <a:br>
              <a:rPr lang="vi-VN" sz="6600" b="1" dirty="0"/>
            </a:br>
            <a:br>
              <a:rPr lang="vi-VN" sz="6600" b="1" dirty="0"/>
            </a:br>
            <a:endParaRPr lang="en-US" sz="6600" b="1" dirty="0"/>
          </a:p>
        </p:txBody>
      </p:sp>
    </p:spTree>
    <p:extLst>
      <p:ext uri="{BB962C8B-B14F-4D97-AF65-F5344CB8AC3E}">
        <p14:creationId xmlns:p14="http://schemas.microsoft.com/office/powerpoint/2010/main" val="187563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16C484-5A42-45C5-B41D-586BF1A071D4}"/>
              </a:ext>
            </a:extLst>
          </p:cNvPr>
          <p:cNvSpPr>
            <a:spLocks noGrp="1"/>
          </p:cNvSpPr>
          <p:nvPr>
            <p:ph idx="1"/>
          </p:nvPr>
        </p:nvSpPr>
        <p:spPr>
          <a:xfrm>
            <a:off x="339365" y="531103"/>
            <a:ext cx="11481848" cy="5466749"/>
          </a:xfrm>
        </p:spPr>
        <p:txBody>
          <a:bodyPr>
            <a:noAutofit/>
          </a:bodyPr>
          <a:lstStyle/>
          <a:p>
            <a:pPr marL="0" indent="0" algn="just">
              <a:buNone/>
            </a:pPr>
            <a:r>
              <a:rPr lang="vi-VN" sz="6600" b="1" dirty="0"/>
              <a:t>1. Tiến dâng bánh vẹn tuyền là tinh hoa muôn nương lúa, hòa chung công lao nhân thế. Cúi xin Chúa cực lành nhận cho và mong trở thành, thành bánh thiêng nuôi đoàn </a:t>
            </a:r>
            <a:r>
              <a:rPr lang="vi-VN" sz="6600" b="1"/>
              <a:t>con.</a:t>
            </a:r>
            <a:endParaRPr lang="en-US" sz="6600" b="1" dirty="0"/>
          </a:p>
        </p:txBody>
      </p:sp>
      <p:sp>
        <p:nvSpPr>
          <p:cNvPr id="4" name="Title 1">
            <a:extLst>
              <a:ext uri="{FF2B5EF4-FFF2-40B4-BE49-F238E27FC236}">
                <a16:creationId xmlns:a16="http://schemas.microsoft.com/office/drawing/2014/main" id="{D5DD596B-3DD8-4D1E-9A09-9DFCFF387E70}"/>
              </a:ext>
            </a:extLst>
          </p:cNvPr>
          <p:cNvSpPr>
            <a:spLocks noGrp="1"/>
          </p:cNvSpPr>
          <p:nvPr>
            <p:ph type="title"/>
          </p:nvPr>
        </p:nvSpPr>
        <p:spPr>
          <a:xfrm>
            <a:off x="838200" y="-15902"/>
            <a:ext cx="10515600" cy="602541"/>
          </a:xfrm>
        </p:spPr>
        <p:txBody>
          <a:bodyPr>
            <a:normAutofit/>
          </a:bodyPr>
          <a:lstStyle/>
          <a:p>
            <a:pPr algn="ctr"/>
            <a:r>
              <a:rPr lang="vi-VN" sz="2400" b="1">
                <a:latin typeface="+mn-lt"/>
              </a:rPr>
              <a:t>NÀY TỪNG GIỌT RƯỢU </a:t>
            </a:r>
            <a:endParaRPr lang="en-US" sz="2400" b="1" dirty="0">
              <a:latin typeface="+mn-lt"/>
            </a:endParaRPr>
          </a:p>
        </p:txBody>
      </p:sp>
    </p:spTree>
    <p:extLst>
      <p:ext uri="{BB962C8B-B14F-4D97-AF65-F5344CB8AC3E}">
        <p14:creationId xmlns:p14="http://schemas.microsoft.com/office/powerpoint/2010/main" val="3480037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96C3-B753-458B-949B-8EA311599045}"/>
              </a:ext>
            </a:extLst>
          </p:cNvPr>
          <p:cNvSpPr>
            <a:spLocks noGrp="1"/>
          </p:cNvSpPr>
          <p:nvPr>
            <p:ph type="title"/>
          </p:nvPr>
        </p:nvSpPr>
        <p:spPr>
          <a:xfrm>
            <a:off x="838200" y="-15902"/>
            <a:ext cx="10515600" cy="602541"/>
          </a:xfrm>
        </p:spPr>
        <p:txBody>
          <a:bodyPr>
            <a:normAutofit/>
          </a:bodyPr>
          <a:lstStyle/>
          <a:p>
            <a:pPr algn="ctr"/>
            <a:r>
              <a:rPr lang="vi-VN" sz="2400" b="1">
                <a:latin typeface="+mn-lt"/>
              </a:rPr>
              <a:t>NÀY TỪNG GIỌT RƯỢU </a:t>
            </a:r>
            <a:endParaRPr lang="en-US" sz="2400" b="1" dirty="0">
              <a:latin typeface="+mn-lt"/>
            </a:endParaRPr>
          </a:p>
        </p:txBody>
      </p:sp>
      <p:sp>
        <p:nvSpPr>
          <p:cNvPr id="3" name="Content Placeholder 2">
            <a:extLst>
              <a:ext uri="{FF2B5EF4-FFF2-40B4-BE49-F238E27FC236}">
                <a16:creationId xmlns:a16="http://schemas.microsoft.com/office/drawing/2014/main" id="{2683EF6A-85E5-47E1-9FB2-4F11A4748447}"/>
              </a:ext>
            </a:extLst>
          </p:cNvPr>
          <p:cNvSpPr>
            <a:spLocks noGrp="1"/>
          </p:cNvSpPr>
          <p:nvPr>
            <p:ph idx="1"/>
          </p:nvPr>
        </p:nvSpPr>
        <p:spPr>
          <a:xfrm>
            <a:off x="292231" y="381740"/>
            <a:ext cx="11613824" cy="5768590"/>
          </a:xfrm>
        </p:spPr>
        <p:txBody>
          <a:bodyPr>
            <a:noAutofit/>
          </a:bodyPr>
          <a:lstStyle/>
          <a:p>
            <a:pPr marL="0" indent="0" algn="just">
              <a:buNone/>
            </a:pPr>
            <a:r>
              <a:rPr lang="vi-VN" sz="6600" b="1" dirty="0"/>
              <a:t>ĐK. Này từng giọt rượu nho và đây từng tấm bánh miến, chúng con dâng lên Chúa nhân hiền. Cùng ngàn trầm thơm tho, lời kinh hòa khúc hát mới Chúa vui nhận với trọn cuộc đời.</a:t>
            </a:r>
          </a:p>
          <a:p>
            <a:pPr marL="0" indent="0" algn="just">
              <a:buNone/>
            </a:pPr>
            <a:br>
              <a:rPr lang="vi-VN" sz="6600" b="1" dirty="0"/>
            </a:br>
            <a:br>
              <a:rPr lang="vi-VN" sz="6600" b="1" dirty="0"/>
            </a:br>
            <a:endParaRPr lang="en-US" sz="6600" b="1" dirty="0"/>
          </a:p>
        </p:txBody>
      </p:sp>
    </p:spTree>
    <p:extLst>
      <p:ext uri="{BB962C8B-B14F-4D97-AF65-F5344CB8AC3E}">
        <p14:creationId xmlns:p14="http://schemas.microsoft.com/office/powerpoint/2010/main" val="44002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338F-3086-4D0E-B424-42167F452C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FC7928-DEE4-492B-A4DD-68C1A573306A}"/>
              </a:ext>
            </a:extLst>
          </p:cNvPr>
          <p:cNvSpPr>
            <a:spLocks noGrp="1"/>
          </p:cNvSpPr>
          <p:nvPr>
            <p:ph idx="1"/>
          </p:nvPr>
        </p:nvSpPr>
        <p:spPr>
          <a:xfrm>
            <a:off x="377072" y="585926"/>
            <a:ext cx="11491274" cy="5591037"/>
          </a:xfrm>
        </p:spPr>
        <p:txBody>
          <a:bodyPr>
            <a:noAutofit/>
          </a:bodyPr>
          <a:lstStyle/>
          <a:p>
            <a:pPr marL="0" indent="0" algn="just">
              <a:buNone/>
            </a:pPr>
            <a:r>
              <a:rPr lang="vi-VN" sz="6600" b="1" dirty="0"/>
              <a:t>2. Tiến dâng chén rượu này là do bao cây nho quí và công lao của nhân thế. Cúi xin Chúa cực lành nhận cho và mong trở thành, của uống thiêng liêng đoàn </a:t>
            </a:r>
            <a:r>
              <a:rPr lang="vi-VN" sz="6600" b="1"/>
              <a:t>con.</a:t>
            </a:r>
            <a:endParaRPr lang="en-US" sz="6600" b="1" dirty="0"/>
          </a:p>
        </p:txBody>
      </p:sp>
      <p:sp>
        <p:nvSpPr>
          <p:cNvPr id="4" name="Title 1">
            <a:extLst>
              <a:ext uri="{FF2B5EF4-FFF2-40B4-BE49-F238E27FC236}">
                <a16:creationId xmlns:a16="http://schemas.microsoft.com/office/drawing/2014/main" id="{E3CD10CB-28F9-4F19-A846-8DD03A31DA1F}"/>
              </a:ext>
            </a:extLst>
          </p:cNvPr>
          <p:cNvSpPr txBox="1">
            <a:spLocks/>
          </p:cNvSpPr>
          <p:nvPr/>
        </p:nvSpPr>
        <p:spPr>
          <a:xfrm>
            <a:off x="838200" y="-15902"/>
            <a:ext cx="10515600" cy="602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vi-VN" sz="2400" b="1">
                <a:latin typeface="+mn-lt"/>
              </a:rPr>
              <a:t>NÀY TỪNG GIỌT RƯỢU </a:t>
            </a:r>
            <a:endParaRPr lang="en-US" sz="2400" b="1" dirty="0">
              <a:latin typeface="+mn-lt"/>
            </a:endParaRPr>
          </a:p>
        </p:txBody>
      </p:sp>
    </p:spTree>
    <p:extLst>
      <p:ext uri="{BB962C8B-B14F-4D97-AF65-F5344CB8AC3E}">
        <p14:creationId xmlns:p14="http://schemas.microsoft.com/office/powerpoint/2010/main" val="3359151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96C3-B753-458B-949B-8EA311599045}"/>
              </a:ext>
            </a:extLst>
          </p:cNvPr>
          <p:cNvSpPr>
            <a:spLocks noGrp="1"/>
          </p:cNvSpPr>
          <p:nvPr>
            <p:ph type="title"/>
          </p:nvPr>
        </p:nvSpPr>
        <p:spPr>
          <a:xfrm>
            <a:off x="838200" y="-15902"/>
            <a:ext cx="10515600" cy="602541"/>
          </a:xfrm>
        </p:spPr>
        <p:txBody>
          <a:bodyPr>
            <a:normAutofit/>
          </a:bodyPr>
          <a:lstStyle/>
          <a:p>
            <a:pPr algn="ctr"/>
            <a:r>
              <a:rPr lang="vi-VN" sz="2400" b="1">
                <a:latin typeface="+mn-lt"/>
              </a:rPr>
              <a:t>NÀY TỪNG GIỌT RƯỢU </a:t>
            </a:r>
            <a:endParaRPr lang="en-US" sz="2400" b="1" dirty="0">
              <a:latin typeface="+mn-lt"/>
            </a:endParaRPr>
          </a:p>
        </p:txBody>
      </p:sp>
      <p:sp>
        <p:nvSpPr>
          <p:cNvPr id="3" name="Content Placeholder 2">
            <a:extLst>
              <a:ext uri="{FF2B5EF4-FFF2-40B4-BE49-F238E27FC236}">
                <a16:creationId xmlns:a16="http://schemas.microsoft.com/office/drawing/2014/main" id="{2683EF6A-85E5-47E1-9FB2-4F11A4748447}"/>
              </a:ext>
            </a:extLst>
          </p:cNvPr>
          <p:cNvSpPr>
            <a:spLocks noGrp="1"/>
          </p:cNvSpPr>
          <p:nvPr>
            <p:ph idx="1"/>
          </p:nvPr>
        </p:nvSpPr>
        <p:spPr>
          <a:xfrm>
            <a:off x="292231" y="381740"/>
            <a:ext cx="11613824" cy="5768590"/>
          </a:xfrm>
        </p:spPr>
        <p:txBody>
          <a:bodyPr>
            <a:noAutofit/>
          </a:bodyPr>
          <a:lstStyle/>
          <a:p>
            <a:pPr marL="0" indent="0" algn="just">
              <a:buNone/>
            </a:pPr>
            <a:r>
              <a:rPr lang="vi-VN" sz="6600" b="1" dirty="0"/>
              <a:t>ĐK. Này từng giọt rượu nho và đây từng tấm bánh miến, chúng con dâng lên Chúa nhân hiền. Cùng ngàn trầm thơm tho, lời kinh hòa khúc hát mới Chúa vui nhận với trọn cuộc đời.</a:t>
            </a:r>
          </a:p>
          <a:p>
            <a:pPr marL="0" indent="0" algn="just">
              <a:buNone/>
            </a:pPr>
            <a:br>
              <a:rPr lang="vi-VN" sz="6600" b="1" dirty="0"/>
            </a:br>
            <a:br>
              <a:rPr lang="vi-VN" sz="6600" b="1" dirty="0"/>
            </a:br>
            <a:endParaRPr lang="en-US" sz="6600" b="1" dirty="0"/>
          </a:p>
        </p:txBody>
      </p:sp>
    </p:spTree>
    <p:extLst>
      <p:ext uri="{BB962C8B-B14F-4D97-AF65-F5344CB8AC3E}">
        <p14:creationId xmlns:p14="http://schemas.microsoft.com/office/powerpoint/2010/main" val="346567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673201-5C93-48B5-90CF-CAA414E8A542}"/>
              </a:ext>
            </a:extLst>
          </p:cNvPr>
          <p:cNvSpPr>
            <a:spLocks noGrp="1"/>
          </p:cNvSpPr>
          <p:nvPr>
            <p:ph idx="1"/>
          </p:nvPr>
        </p:nvSpPr>
        <p:spPr>
          <a:xfrm>
            <a:off x="282804" y="533847"/>
            <a:ext cx="11557262" cy="5511138"/>
          </a:xfrm>
        </p:spPr>
        <p:txBody>
          <a:bodyPr>
            <a:noAutofit/>
          </a:bodyPr>
          <a:lstStyle/>
          <a:p>
            <a:pPr marL="0" indent="0" algn="just">
              <a:buNone/>
            </a:pPr>
            <a:r>
              <a:rPr lang="vi-VN" sz="6600" b="1" dirty="0"/>
              <a:t>3. Sấp mình trước bàn thờ thành tâm ăn năn thống hối, này con khiêm cung kêu khấn. Ước mong lễ mọn này làm vui lòng Chúa hằng ngày, tỏa ngát như hương trầm </a:t>
            </a:r>
            <a:r>
              <a:rPr lang="vi-VN" sz="6600" b="1"/>
              <a:t>bay.</a:t>
            </a:r>
            <a:endParaRPr lang="en-US" sz="6600" b="1" dirty="0"/>
          </a:p>
        </p:txBody>
      </p:sp>
      <p:sp>
        <p:nvSpPr>
          <p:cNvPr id="4" name="Title 1">
            <a:extLst>
              <a:ext uri="{FF2B5EF4-FFF2-40B4-BE49-F238E27FC236}">
                <a16:creationId xmlns:a16="http://schemas.microsoft.com/office/drawing/2014/main" id="{5E119099-ED0D-4EAA-81AA-2D6F9A5789B8}"/>
              </a:ext>
            </a:extLst>
          </p:cNvPr>
          <p:cNvSpPr>
            <a:spLocks noGrp="1"/>
          </p:cNvSpPr>
          <p:nvPr>
            <p:ph type="title"/>
          </p:nvPr>
        </p:nvSpPr>
        <p:spPr>
          <a:xfrm>
            <a:off x="838200" y="-15902"/>
            <a:ext cx="10515600" cy="602541"/>
          </a:xfrm>
        </p:spPr>
        <p:txBody>
          <a:bodyPr>
            <a:normAutofit/>
          </a:bodyPr>
          <a:lstStyle/>
          <a:p>
            <a:pPr algn="ctr"/>
            <a:r>
              <a:rPr lang="vi-VN" sz="2400" b="1">
                <a:latin typeface="+mn-lt"/>
              </a:rPr>
              <a:t>NÀY TỪNG GIỌT RƯỢU </a:t>
            </a:r>
            <a:endParaRPr lang="en-US" sz="2400" b="1" dirty="0">
              <a:latin typeface="+mn-lt"/>
            </a:endParaRPr>
          </a:p>
        </p:txBody>
      </p:sp>
    </p:spTree>
    <p:extLst>
      <p:ext uri="{BB962C8B-B14F-4D97-AF65-F5344CB8AC3E}">
        <p14:creationId xmlns:p14="http://schemas.microsoft.com/office/powerpoint/2010/main" val="393618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96C3-B753-458B-949B-8EA311599045}"/>
              </a:ext>
            </a:extLst>
          </p:cNvPr>
          <p:cNvSpPr>
            <a:spLocks noGrp="1"/>
          </p:cNvSpPr>
          <p:nvPr>
            <p:ph type="title"/>
          </p:nvPr>
        </p:nvSpPr>
        <p:spPr>
          <a:xfrm>
            <a:off x="838200" y="-15902"/>
            <a:ext cx="10515600" cy="602541"/>
          </a:xfrm>
        </p:spPr>
        <p:txBody>
          <a:bodyPr>
            <a:normAutofit/>
          </a:bodyPr>
          <a:lstStyle/>
          <a:p>
            <a:pPr algn="ctr"/>
            <a:r>
              <a:rPr lang="vi-VN" sz="2400" b="1">
                <a:latin typeface="+mn-lt"/>
              </a:rPr>
              <a:t>NÀY TỪNG GIỌT RƯỢU </a:t>
            </a:r>
            <a:endParaRPr lang="en-US" sz="2400" b="1" dirty="0">
              <a:latin typeface="+mn-lt"/>
            </a:endParaRPr>
          </a:p>
        </p:txBody>
      </p:sp>
      <p:sp>
        <p:nvSpPr>
          <p:cNvPr id="3" name="Content Placeholder 2">
            <a:extLst>
              <a:ext uri="{FF2B5EF4-FFF2-40B4-BE49-F238E27FC236}">
                <a16:creationId xmlns:a16="http://schemas.microsoft.com/office/drawing/2014/main" id="{2683EF6A-85E5-47E1-9FB2-4F11A4748447}"/>
              </a:ext>
            </a:extLst>
          </p:cNvPr>
          <p:cNvSpPr>
            <a:spLocks noGrp="1"/>
          </p:cNvSpPr>
          <p:nvPr>
            <p:ph idx="1"/>
          </p:nvPr>
        </p:nvSpPr>
        <p:spPr>
          <a:xfrm>
            <a:off x="292231" y="381740"/>
            <a:ext cx="11613824" cy="5768590"/>
          </a:xfrm>
        </p:spPr>
        <p:txBody>
          <a:bodyPr>
            <a:noAutofit/>
          </a:bodyPr>
          <a:lstStyle/>
          <a:p>
            <a:pPr marL="0" indent="0" algn="just">
              <a:buNone/>
            </a:pPr>
            <a:r>
              <a:rPr lang="vi-VN" sz="6600" b="1" dirty="0"/>
              <a:t>ĐK. Này từng giọt rượu nho và đây từng tấm bánh miến, chúng con dâng lên Chúa nhân hiền. Cùng ngàn trầm thơm tho, lời kinh hòa khúc hát mới Chúa vui nhận với trọn cuộc đời.</a:t>
            </a:r>
          </a:p>
          <a:p>
            <a:pPr marL="0" indent="0" algn="just">
              <a:buNone/>
            </a:pPr>
            <a:br>
              <a:rPr lang="vi-VN" sz="6600" b="1" dirty="0"/>
            </a:br>
            <a:br>
              <a:rPr lang="vi-VN" sz="6600" b="1" dirty="0"/>
            </a:br>
            <a:endParaRPr lang="en-US" sz="6600" b="1" dirty="0"/>
          </a:p>
        </p:txBody>
      </p:sp>
    </p:spTree>
    <p:extLst>
      <p:ext uri="{BB962C8B-B14F-4D97-AF65-F5344CB8AC3E}">
        <p14:creationId xmlns:p14="http://schemas.microsoft.com/office/powerpoint/2010/main" val="630866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4013</TotalTime>
  <Words>323</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NÀY TỪNG GIỌT RƯỢU </vt:lpstr>
      <vt:lpstr>NÀY TỪNG GIỌT RƯỢU </vt:lpstr>
      <vt:lpstr>NÀY TỪNG GIỌT RƯỢU </vt:lpstr>
      <vt:lpstr>PowerPoint Presentation</vt:lpstr>
      <vt:lpstr>NÀY TỪNG GIỌT RƯỢU </vt:lpstr>
      <vt:lpstr>NÀY TỪNG GIỌT RƯỢU </vt:lpstr>
      <vt:lpstr>NÀY TỪNG GIỌT RƯỢU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 Dâng lên</dc:title>
  <dc:creator>DO PHUONG</dc:creator>
  <cp:lastModifiedBy>ANHBAO IT</cp:lastModifiedBy>
  <cp:revision>7</cp:revision>
  <dcterms:created xsi:type="dcterms:W3CDTF">2018-10-17T15:33:15Z</dcterms:created>
  <dcterms:modified xsi:type="dcterms:W3CDTF">2024-04-08T17:18:34Z</dcterms:modified>
</cp:coreProperties>
</file>