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63" r:id="rId5"/>
    <p:sldId id="260" r:id="rId6"/>
    <p:sldId id="264" r:id="rId7"/>
    <p:sldId id="262" r:id="rId8"/>
    <p:sldId id="265" r:id="rId9"/>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n-US" sz="3300" b="1"/>
              <a:t>NẾU CHÚA LÀ</a:t>
            </a:r>
            <a:endParaRPr lang="en-US" altLang="en-US" sz="3300" b="1" dirty="0"/>
          </a:p>
        </p:txBody>
      </p:sp>
      <p:sp>
        <p:nvSpPr>
          <p:cNvPr id="19459" name="TextBox 2"/>
          <p:cNvSpPr txBox="1">
            <a:spLocks noChangeArrowheads="1"/>
          </p:cNvSpPr>
          <p:nvPr/>
        </p:nvSpPr>
        <p:spPr bwMode="auto">
          <a:xfrm>
            <a:off x="590550" y="585886"/>
            <a:ext cx="18000663" cy="932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en-US" sz="10000" b="1" dirty="0"/>
              <a:t>1. </a:t>
            </a:r>
            <a:r>
              <a:rPr lang="en-US" sz="10000" b="1" dirty="0" err="1"/>
              <a:t>Nếu</a:t>
            </a:r>
            <a:r>
              <a:rPr lang="en-US" sz="10000" b="1" dirty="0"/>
              <a:t> </a:t>
            </a:r>
            <a:r>
              <a:rPr lang="en-US" sz="10000" b="1" dirty="0" err="1"/>
              <a:t>Chúa</a:t>
            </a:r>
            <a:r>
              <a:rPr lang="en-US" sz="10000" b="1" dirty="0"/>
              <a:t> </a:t>
            </a:r>
            <a:r>
              <a:rPr lang="en-US" sz="10000" b="1" dirty="0" err="1"/>
              <a:t>là</a:t>
            </a:r>
            <a:r>
              <a:rPr lang="en-US" sz="10000" b="1" dirty="0"/>
              <a:t> </a:t>
            </a:r>
            <a:r>
              <a:rPr lang="en-US" sz="10000" b="1" dirty="0" err="1"/>
              <a:t>mặt</a:t>
            </a:r>
            <a:r>
              <a:rPr lang="en-US" sz="10000" b="1" dirty="0"/>
              <a:t> </a:t>
            </a:r>
            <a:r>
              <a:rPr lang="en-US" sz="10000" b="1" dirty="0" err="1"/>
              <a:t>trời</a:t>
            </a:r>
            <a:r>
              <a:rPr lang="en-US" sz="10000" b="1" dirty="0"/>
              <a:t>, con </a:t>
            </a:r>
            <a:r>
              <a:rPr lang="en-US" sz="10000" b="1" dirty="0" err="1"/>
              <a:t>mong</a:t>
            </a:r>
            <a:r>
              <a:rPr lang="en-US" sz="10000" b="1" dirty="0"/>
              <a:t> </a:t>
            </a:r>
            <a:r>
              <a:rPr lang="en-US" sz="10000" b="1" dirty="0" err="1"/>
              <a:t>làm</a:t>
            </a:r>
            <a:r>
              <a:rPr lang="en-US" sz="10000" b="1" dirty="0"/>
              <a:t> </a:t>
            </a:r>
            <a:r>
              <a:rPr lang="en-US" sz="10000" b="1" dirty="0" err="1"/>
              <a:t>trái</a:t>
            </a:r>
            <a:r>
              <a:rPr lang="en-US" sz="10000" b="1" dirty="0"/>
              <a:t> </a:t>
            </a:r>
            <a:r>
              <a:rPr lang="en-US" sz="10000" b="1" dirty="0" err="1"/>
              <a:t>đất</a:t>
            </a:r>
            <a:r>
              <a:rPr lang="en-US" sz="10000" b="1" dirty="0"/>
              <a:t> </a:t>
            </a:r>
            <a:r>
              <a:rPr lang="en-US" sz="10000" b="1" dirty="0" err="1"/>
              <a:t>nếu</a:t>
            </a:r>
            <a:r>
              <a:rPr lang="en-US" sz="10000" b="1" dirty="0"/>
              <a:t> </a:t>
            </a:r>
            <a:r>
              <a:rPr lang="en-US" sz="10000" b="1" dirty="0" err="1"/>
              <a:t>Chúa</a:t>
            </a:r>
            <a:r>
              <a:rPr lang="en-US" sz="10000" b="1" dirty="0"/>
              <a:t> </a:t>
            </a:r>
            <a:r>
              <a:rPr lang="en-US" sz="10000" b="1" dirty="0" err="1"/>
              <a:t>là</a:t>
            </a:r>
            <a:r>
              <a:rPr lang="en-US" sz="10000" b="1" dirty="0"/>
              <a:t> </a:t>
            </a:r>
            <a:r>
              <a:rPr lang="en-US" sz="10000" b="1" dirty="0" err="1"/>
              <a:t>trái</a:t>
            </a:r>
            <a:r>
              <a:rPr lang="en-US" sz="10000" b="1" dirty="0"/>
              <a:t> </a:t>
            </a:r>
            <a:r>
              <a:rPr lang="en-US" sz="10000" b="1" dirty="0" err="1"/>
              <a:t>đất</a:t>
            </a:r>
            <a:r>
              <a:rPr lang="en-US" sz="10000" b="1" dirty="0"/>
              <a:t>, con </a:t>
            </a:r>
            <a:r>
              <a:rPr lang="en-US" sz="10000" b="1" dirty="0" err="1"/>
              <a:t>muốn</a:t>
            </a:r>
            <a:r>
              <a:rPr lang="en-US" sz="10000" b="1" dirty="0"/>
              <a:t> </a:t>
            </a:r>
            <a:r>
              <a:rPr lang="en-US" sz="10000" b="1" dirty="0" err="1"/>
              <a:t>làm</a:t>
            </a:r>
            <a:r>
              <a:rPr lang="en-US" sz="10000" b="1" dirty="0"/>
              <a:t> </a:t>
            </a:r>
            <a:r>
              <a:rPr lang="en-US" sz="10000" b="1" dirty="0" err="1"/>
              <a:t>vầng</a:t>
            </a:r>
            <a:r>
              <a:rPr lang="en-US" sz="10000" b="1" dirty="0"/>
              <a:t> </a:t>
            </a:r>
            <a:r>
              <a:rPr lang="en-US" sz="10000" b="1" dirty="0" err="1"/>
              <a:t>trăng</a:t>
            </a:r>
            <a:r>
              <a:rPr lang="en-US" sz="10000" b="1" dirty="0"/>
              <a:t> </a:t>
            </a:r>
            <a:r>
              <a:rPr lang="en-US" sz="10000" b="1" dirty="0" err="1"/>
              <a:t>làm</a:t>
            </a:r>
            <a:r>
              <a:rPr lang="en-US" sz="10000" b="1" dirty="0"/>
              <a:t> </a:t>
            </a:r>
            <a:r>
              <a:rPr lang="en-US" sz="10000" b="1" dirty="0" err="1"/>
              <a:t>vầng</a:t>
            </a:r>
            <a:r>
              <a:rPr lang="en-US" sz="10000" b="1" dirty="0"/>
              <a:t> </a:t>
            </a:r>
            <a:r>
              <a:rPr lang="en-US" sz="10000" b="1" dirty="0" err="1"/>
              <a:t>trăng</a:t>
            </a:r>
            <a:r>
              <a:rPr lang="en-US" sz="10000" b="1" dirty="0"/>
              <a:t> </a:t>
            </a:r>
            <a:r>
              <a:rPr lang="en-US" sz="10000" b="1" dirty="0" err="1"/>
              <a:t>xoay</a:t>
            </a:r>
            <a:r>
              <a:rPr lang="en-US" sz="10000" b="1" dirty="0"/>
              <a:t> </a:t>
            </a:r>
            <a:r>
              <a:rPr lang="en-US" sz="10000" b="1" dirty="0" err="1"/>
              <a:t>quanh</a:t>
            </a:r>
            <a:r>
              <a:rPr lang="en-US" sz="10000" b="1" dirty="0"/>
              <a:t> </a:t>
            </a:r>
            <a:r>
              <a:rPr lang="en-US" sz="10000" b="1" dirty="0" err="1"/>
              <a:t>trái</a:t>
            </a:r>
            <a:r>
              <a:rPr lang="en-US" sz="10000" b="1" dirty="0"/>
              <a:t> </a:t>
            </a:r>
            <a:r>
              <a:rPr lang="en-US" sz="10000" b="1" dirty="0" err="1"/>
              <a:t>đất</a:t>
            </a:r>
            <a:r>
              <a:rPr lang="en-US" sz="10000" b="1" dirty="0"/>
              <a:t>, </a:t>
            </a:r>
            <a:r>
              <a:rPr lang="en-US" sz="10000" b="1" dirty="0" err="1"/>
              <a:t>Làm</a:t>
            </a:r>
            <a:r>
              <a:rPr lang="en-US" sz="10000" b="1" dirty="0"/>
              <a:t> </a:t>
            </a:r>
            <a:r>
              <a:rPr lang="en-US" sz="10000" b="1" dirty="0" err="1"/>
              <a:t>trái</a:t>
            </a:r>
            <a:r>
              <a:rPr lang="en-US" sz="10000" b="1" dirty="0"/>
              <a:t> </a:t>
            </a:r>
            <a:r>
              <a:rPr lang="en-US" sz="10000" b="1" dirty="0" err="1"/>
              <a:t>đất</a:t>
            </a:r>
            <a:r>
              <a:rPr lang="en-US" sz="10000" b="1" dirty="0"/>
              <a:t> </a:t>
            </a:r>
            <a:r>
              <a:rPr lang="en-US" sz="10000" b="1" dirty="0" err="1"/>
              <a:t>xoay</a:t>
            </a:r>
            <a:r>
              <a:rPr lang="en-US" sz="10000" b="1" dirty="0"/>
              <a:t> </a:t>
            </a:r>
            <a:r>
              <a:rPr lang="en-US" sz="10000" b="1" dirty="0" err="1"/>
              <a:t>quanh</a:t>
            </a:r>
            <a:r>
              <a:rPr lang="en-US" sz="10000" b="1" dirty="0"/>
              <a:t> </a:t>
            </a:r>
            <a:r>
              <a:rPr lang="en-US" sz="10000" b="1" dirty="0" err="1"/>
              <a:t>mặt</a:t>
            </a:r>
            <a:r>
              <a:rPr lang="en-US" sz="10000" b="1" dirty="0"/>
              <a:t> </a:t>
            </a:r>
            <a:r>
              <a:rPr lang="en-US" sz="10000" b="1" dirty="0" err="1"/>
              <a:t>trời</a:t>
            </a:r>
            <a:r>
              <a:rPr lang="en-US" sz="10000" b="1" dirty="0"/>
              <a:t>.</a:t>
            </a:r>
          </a:p>
        </p:txBody>
      </p:sp>
    </p:spTree>
    <p:extLst>
      <p:ext uri="{BB962C8B-B14F-4D97-AF65-F5344CB8AC3E}">
        <p14:creationId xmlns:p14="http://schemas.microsoft.com/office/powerpoint/2010/main" val="2361580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n-US" sz="3300" b="1"/>
              <a:t>NẾU CHÚA LÀ</a:t>
            </a:r>
            <a:endParaRPr lang="en-US" altLang="en-US" sz="3300" b="1" dirty="0"/>
          </a:p>
        </p:txBody>
      </p:sp>
      <p:sp>
        <p:nvSpPr>
          <p:cNvPr id="19459" name="TextBox 2"/>
          <p:cNvSpPr txBox="1">
            <a:spLocks noChangeArrowheads="1"/>
          </p:cNvSpPr>
          <p:nvPr/>
        </p:nvSpPr>
        <p:spPr bwMode="auto">
          <a:xfrm>
            <a:off x="590550" y="585887"/>
            <a:ext cx="18000663" cy="87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14000" b="1" dirty="0"/>
              <a:t>ĐK: Chúa ơi! từng phút giây hồn ngất ngây lòng đắm say hướng về Chúa đây.</a:t>
            </a:r>
            <a:endParaRPr lang="en-US" sz="14000" b="1" dirty="0"/>
          </a:p>
        </p:txBody>
      </p:sp>
    </p:spTree>
    <p:extLst>
      <p:ext uri="{BB962C8B-B14F-4D97-AF65-F5344CB8AC3E}">
        <p14:creationId xmlns:p14="http://schemas.microsoft.com/office/powerpoint/2010/main" val="2260109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n-US" sz="3300" b="1"/>
              <a:t>NẾU CHÚA LÀ</a:t>
            </a:r>
            <a:endParaRPr lang="en-US" altLang="en-US" sz="3300" b="1" dirty="0"/>
          </a:p>
        </p:txBody>
      </p:sp>
      <p:sp>
        <p:nvSpPr>
          <p:cNvPr id="19459" name="TextBox 2"/>
          <p:cNvSpPr txBox="1">
            <a:spLocks noChangeArrowheads="1"/>
          </p:cNvSpPr>
          <p:nvPr/>
        </p:nvSpPr>
        <p:spPr bwMode="auto">
          <a:xfrm>
            <a:off x="590550" y="585886"/>
            <a:ext cx="18000663" cy="9325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en-US" sz="10000" b="1" dirty="0"/>
              <a:t>2. </a:t>
            </a:r>
            <a:r>
              <a:rPr lang="en-US" sz="10000" b="1" dirty="0" err="1"/>
              <a:t>Nếu</a:t>
            </a:r>
            <a:r>
              <a:rPr lang="en-US" sz="10000" b="1" dirty="0"/>
              <a:t> </a:t>
            </a:r>
            <a:r>
              <a:rPr lang="en-US" sz="10000" b="1" dirty="0" err="1"/>
              <a:t>Chúa</a:t>
            </a:r>
            <a:r>
              <a:rPr lang="en-US" sz="10000" b="1" dirty="0"/>
              <a:t> </a:t>
            </a:r>
            <a:r>
              <a:rPr lang="en-US" sz="10000" b="1" dirty="0" err="1"/>
              <a:t>là</a:t>
            </a:r>
            <a:r>
              <a:rPr lang="en-US" sz="10000" b="1" dirty="0"/>
              <a:t> </a:t>
            </a:r>
            <a:r>
              <a:rPr lang="en-US" sz="10000" b="1" dirty="0" err="1"/>
              <a:t>mẹ</a:t>
            </a:r>
            <a:r>
              <a:rPr lang="en-US" sz="10000" b="1" dirty="0"/>
              <a:t> </a:t>
            </a:r>
            <a:r>
              <a:rPr lang="en-US" sz="10000" b="1" dirty="0" err="1"/>
              <a:t>hiền</a:t>
            </a:r>
            <a:r>
              <a:rPr lang="en-US" sz="10000" b="1" dirty="0"/>
              <a:t>, con </a:t>
            </a:r>
            <a:r>
              <a:rPr lang="en-US" sz="10000" b="1" dirty="0" err="1"/>
              <a:t>mong</a:t>
            </a:r>
            <a:r>
              <a:rPr lang="en-US" sz="10000" b="1" dirty="0"/>
              <a:t> </a:t>
            </a:r>
            <a:r>
              <a:rPr lang="en-US" sz="10000" b="1" dirty="0" err="1"/>
              <a:t>làm</a:t>
            </a:r>
            <a:r>
              <a:rPr lang="en-US" sz="10000" b="1" dirty="0"/>
              <a:t> </a:t>
            </a:r>
            <a:r>
              <a:rPr lang="en-US" sz="10000" b="1" dirty="0" err="1"/>
              <a:t>đứa</a:t>
            </a:r>
            <a:r>
              <a:rPr lang="en-US" sz="10000" b="1" dirty="0"/>
              <a:t> </a:t>
            </a:r>
            <a:r>
              <a:rPr lang="en-US" sz="10000" b="1" dirty="0" err="1"/>
              <a:t>bé</a:t>
            </a:r>
            <a:r>
              <a:rPr lang="en-US" sz="10000" b="1" dirty="0"/>
              <a:t> </a:t>
            </a:r>
            <a:r>
              <a:rPr lang="en-US" sz="10000" b="1" dirty="0" err="1"/>
              <a:t>nếu</a:t>
            </a:r>
            <a:r>
              <a:rPr lang="en-US" sz="10000" b="1" dirty="0"/>
              <a:t> </a:t>
            </a:r>
            <a:r>
              <a:rPr lang="en-US" sz="10000" b="1" dirty="0" err="1"/>
              <a:t>Chúa</a:t>
            </a:r>
            <a:r>
              <a:rPr lang="en-US" sz="10000" b="1" dirty="0"/>
              <a:t> </a:t>
            </a:r>
            <a:r>
              <a:rPr lang="en-US" sz="10000" b="1" dirty="0" err="1"/>
              <a:t>là</a:t>
            </a:r>
            <a:r>
              <a:rPr lang="en-US" sz="10000" b="1" dirty="0"/>
              <a:t> </a:t>
            </a:r>
            <a:r>
              <a:rPr lang="en-US" sz="10000" b="1" dirty="0" err="1"/>
              <a:t>suối</a:t>
            </a:r>
            <a:r>
              <a:rPr lang="en-US" sz="10000" b="1" dirty="0"/>
              <a:t> </a:t>
            </a:r>
            <a:r>
              <a:rPr lang="en-US" sz="10000" b="1" dirty="0" err="1"/>
              <a:t>mát</a:t>
            </a:r>
            <a:r>
              <a:rPr lang="en-US" sz="10000" b="1" dirty="0"/>
              <a:t>, con </a:t>
            </a:r>
            <a:r>
              <a:rPr lang="en-US" sz="10000" b="1" dirty="0" err="1"/>
              <a:t>muốn</a:t>
            </a:r>
            <a:r>
              <a:rPr lang="en-US" sz="10000" b="1" dirty="0"/>
              <a:t> </a:t>
            </a:r>
            <a:r>
              <a:rPr lang="en-US" sz="10000" b="1" dirty="0" err="1"/>
              <a:t>làm</a:t>
            </a:r>
            <a:r>
              <a:rPr lang="en-US" sz="10000" b="1" dirty="0"/>
              <a:t> </a:t>
            </a:r>
            <a:r>
              <a:rPr lang="en-US" sz="10000" b="1" dirty="0" err="1"/>
              <a:t>đàn</a:t>
            </a:r>
            <a:r>
              <a:rPr lang="en-US" sz="10000" b="1" dirty="0"/>
              <a:t> </a:t>
            </a:r>
            <a:r>
              <a:rPr lang="en-US" sz="10000" b="1" dirty="0" err="1"/>
              <a:t>nai</a:t>
            </a:r>
            <a:r>
              <a:rPr lang="en-US" sz="10000" b="1" dirty="0"/>
              <a:t> </a:t>
            </a:r>
            <a:r>
              <a:rPr lang="en-US" sz="10000" b="1" dirty="0" err="1"/>
              <a:t>làm</a:t>
            </a:r>
            <a:r>
              <a:rPr lang="en-US" sz="10000" b="1" dirty="0"/>
              <a:t> </a:t>
            </a:r>
            <a:r>
              <a:rPr lang="en-US" sz="10000" b="1" dirty="0" err="1"/>
              <a:t>đàn</a:t>
            </a:r>
            <a:r>
              <a:rPr lang="en-US" sz="10000" b="1" dirty="0"/>
              <a:t> </a:t>
            </a:r>
            <a:r>
              <a:rPr lang="en-US" sz="10000" b="1" dirty="0" err="1"/>
              <a:t>nai</a:t>
            </a:r>
            <a:r>
              <a:rPr lang="en-US" sz="10000" b="1" dirty="0"/>
              <a:t> </a:t>
            </a:r>
            <a:r>
              <a:rPr lang="en-US" sz="10000" b="1" dirty="0" err="1"/>
              <a:t>luôn</a:t>
            </a:r>
            <a:r>
              <a:rPr lang="en-US" sz="10000" b="1" dirty="0"/>
              <a:t> </a:t>
            </a:r>
            <a:r>
              <a:rPr lang="en-US" sz="10000" b="1" dirty="0" err="1"/>
              <a:t>mong</a:t>
            </a:r>
            <a:r>
              <a:rPr lang="en-US" sz="10000" b="1" dirty="0"/>
              <a:t> </a:t>
            </a:r>
            <a:r>
              <a:rPr lang="en-US" sz="10000" b="1" dirty="0" err="1"/>
              <a:t>suối</a:t>
            </a:r>
            <a:r>
              <a:rPr lang="en-US" sz="10000" b="1" dirty="0"/>
              <a:t> </a:t>
            </a:r>
            <a:r>
              <a:rPr lang="en-US" sz="10000" b="1" dirty="0" err="1"/>
              <a:t>mát</a:t>
            </a:r>
            <a:r>
              <a:rPr lang="en-US" sz="10000" b="1" dirty="0"/>
              <a:t> </a:t>
            </a:r>
            <a:r>
              <a:rPr lang="en-US" sz="10000" b="1" dirty="0" err="1"/>
              <a:t>làm</a:t>
            </a:r>
            <a:r>
              <a:rPr lang="en-US" sz="10000" b="1" dirty="0"/>
              <a:t> </a:t>
            </a:r>
            <a:r>
              <a:rPr lang="en-US" sz="10000" b="1" dirty="0" err="1"/>
              <a:t>đứa</a:t>
            </a:r>
            <a:r>
              <a:rPr lang="en-US" sz="10000" b="1" dirty="0"/>
              <a:t> </a:t>
            </a:r>
            <a:r>
              <a:rPr lang="en-US" sz="10000" b="1" dirty="0" err="1"/>
              <a:t>bé</a:t>
            </a:r>
            <a:r>
              <a:rPr lang="en-US" sz="10000" b="1" dirty="0"/>
              <a:t> </a:t>
            </a:r>
            <a:r>
              <a:rPr lang="en-US" sz="10000" b="1" dirty="0" err="1"/>
              <a:t>luôn</a:t>
            </a:r>
            <a:r>
              <a:rPr lang="en-US" sz="10000" b="1" dirty="0"/>
              <a:t> </a:t>
            </a:r>
            <a:r>
              <a:rPr lang="en-US" sz="10000" b="1" dirty="0" err="1"/>
              <a:t>mong</a:t>
            </a:r>
            <a:r>
              <a:rPr lang="en-US" sz="10000" b="1" dirty="0"/>
              <a:t> </a:t>
            </a:r>
            <a:r>
              <a:rPr lang="en-US" sz="10000" b="1" dirty="0" err="1"/>
              <a:t>mẹ</a:t>
            </a:r>
            <a:r>
              <a:rPr lang="en-US" sz="10000" b="1" dirty="0"/>
              <a:t> </a:t>
            </a:r>
            <a:r>
              <a:rPr lang="en-US" sz="10000" b="1" dirty="0" err="1"/>
              <a:t>hiền</a:t>
            </a:r>
            <a:r>
              <a:rPr lang="en-US" sz="10000" b="1" dirty="0"/>
              <a:t>.</a:t>
            </a:r>
          </a:p>
        </p:txBody>
      </p:sp>
    </p:spTree>
    <p:extLst>
      <p:ext uri="{BB962C8B-B14F-4D97-AF65-F5344CB8AC3E}">
        <p14:creationId xmlns:p14="http://schemas.microsoft.com/office/powerpoint/2010/main" val="3418690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n-US" sz="3300" b="1"/>
              <a:t>NẾU CHÚA LÀ</a:t>
            </a:r>
            <a:endParaRPr lang="en-US" altLang="en-US" sz="3300" b="1" dirty="0"/>
          </a:p>
        </p:txBody>
      </p:sp>
      <p:sp>
        <p:nvSpPr>
          <p:cNvPr id="19459" name="TextBox 2"/>
          <p:cNvSpPr txBox="1">
            <a:spLocks noChangeArrowheads="1"/>
          </p:cNvSpPr>
          <p:nvPr/>
        </p:nvSpPr>
        <p:spPr bwMode="auto">
          <a:xfrm>
            <a:off x="590550" y="585887"/>
            <a:ext cx="18000663" cy="87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14000" b="1" dirty="0"/>
              <a:t>ĐK: Chúa ơi! từng phút giây hồn ngất ngây lòng đắm say hướng về Chúa đây.</a:t>
            </a:r>
            <a:endParaRPr lang="en-US" sz="14000" b="1" dirty="0"/>
          </a:p>
        </p:txBody>
      </p:sp>
    </p:spTree>
    <p:extLst>
      <p:ext uri="{BB962C8B-B14F-4D97-AF65-F5344CB8AC3E}">
        <p14:creationId xmlns:p14="http://schemas.microsoft.com/office/powerpoint/2010/main" val="1336020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n-US" sz="3300" b="1"/>
              <a:t>NẾU CHÚA LÀ</a:t>
            </a:r>
            <a:endParaRPr lang="en-US" altLang="en-US" sz="3300" b="1" dirty="0"/>
          </a:p>
        </p:txBody>
      </p:sp>
      <p:sp>
        <p:nvSpPr>
          <p:cNvPr id="19459" name="TextBox 2"/>
          <p:cNvSpPr txBox="1">
            <a:spLocks noChangeArrowheads="1"/>
          </p:cNvSpPr>
          <p:nvPr/>
        </p:nvSpPr>
        <p:spPr bwMode="auto">
          <a:xfrm>
            <a:off x="590550" y="983317"/>
            <a:ext cx="18000663" cy="914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en-US" sz="9800" b="1" dirty="0"/>
              <a:t>3. </a:t>
            </a:r>
            <a:r>
              <a:rPr lang="en-US" sz="9800" b="1" dirty="0" err="1"/>
              <a:t>Nếu</a:t>
            </a:r>
            <a:r>
              <a:rPr lang="en-US" sz="9800" b="1" dirty="0"/>
              <a:t> </a:t>
            </a:r>
            <a:r>
              <a:rPr lang="en-US" sz="9800" b="1" dirty="0" err="1"/>
              <a:t>Chúa</a:t>
            </a:r>
            <a:r>
              <a:rPr lang="en-US" sz="9800" b="1" dirty="0"/>
              <a:t> </a:t>
            </a:r>
            <a:r>
              <a:rPr lang="en-US" sz="9800" b="1" dirty="0" err="1"/>
              <a:t>là</a:t>
            </a:r>
            <a:r>
              <a:rPr lang="en-US" sz="9800" b="1" dirty="0"/>
              <a:t> </a:t>
            </a:r>
            <a:r>
              <a:rPr lang="en-US" sz="9800" b="1" dirty="0" err="1"/>
              <a:t>ngọn</a:t>
            </a:r>
            <a:r>
              <a:rPr lang="en-US" sz="9800" b="1" dirty="0"/>
              <a:t> </a:t>
            </a:r>
            <a:r>
              <a:rPr lang="en-US" sz="9800" b="1" dirty="0" err="1"/>
              <a:t>triều</a:t>
            </a:r>
            <a:r>
              <a:rPr lang="en-US" sz="9800" b="1" dirty="0"/>
              <a:t>, con </a:t>
            </a:r>
            <a:r>
              <a:rPr lang="en-US" sz="9800" b="1" dirty="0" err="1"/>
              <a:t>mong</a:t>
            </a:r>
            <a:r>
              <a:rPr lang="en-US" sz="9800" b="1" dirty="0"/>
              <a:t> </a:t>
            </a:r>
            <a:r>
              <a:rPr lang="en-US" sz="9800" b="1" dirty="0" err="1"/>
              <a:t>làm</a:t>
            </a:r>
            <a:r>
              <a:rPr lang="en-US" sz="9800" b="1" dirty="0"/>
              <a:t> </a:t>
            </a:r>
            <a:r>
              <a:rPr lang="en-US" sz="9800" b="1" dirty="0" err="1"/>
              <a:t>chiếc</a:t>
            </a:r>
            <a:r>
              <a:rPr lang="en-US" sz="9800" b="1" dirty="0"/>
              <a:t> </a:t>
            </a:r>
            <a:r>
              <a:rPr lang="en-US" sz="9800" b="1" dirty="0" err="1"/>
              <a:t>bách</a:t>
            </a:r>
            <a:r>
              <a:rPr lang="en-US" sz="9800" b="1" dirty="0"/>
              <a:t> </a:t>
            </a:r>
            <a:r>
              <a:rPr lang="en-US" sz="9800" b="1" dirty="0" err="1"/>
              <a:t>nếu</a:t>
            </a:r>
            <a:r>
              <a:rPr lang="en-US" sz="9800" b="1" dirty="0"/>
              <a:t> </a:t>
            </a:r>
            <a:r>
              <a:rPr lang="en-US" sz="9800" b="1" dirty="0" err="1"/>
              <a:t>Chúa</a:t>
            </a:r>
            <a:r>
              <a:rPr lang="en-US" sz="9800" b="1" dirty="0"/>
              <a:t> </a:t>
            </a:r>
            <a:r>
              <a:rPr lang="en-US" sz="9800" b="1" dirty="0" err="1"/>
              <a:t>là</a:t>
            </a:r>
            <a:r>
              <a:rPr lang="en-US" sz="9800" b="1" dirty="0"/>
              <a:t> </a:t>
            </a:r>
            <a:r>
              <a:rPr lang="en-US" sz="9800" b="1" dirty="0" err="1"/>
              <a:t>cánh</a:t>
            </a:r>
            <a:r>
              <a:rPr lang="en-US" sz="9800" b="1" dirty="0"/>
              <a:t> </a:t>
            </a:r>
            <a:r>
              <a:rPr lang="en-US" sz="9800" b="1" dirty="0" err="1"/>
              <a:t>gió</a:t>
            </a:r>
            <a:r>
              <a:rPr lang="en-US" sz="9800" b="1" dirty="0"/>
              <a:t>, con </a:t>
            </a:r>
            <a:r>
              <a:rPr lang="en-US" sz="9800" b="1" dirty="0" err="1"/>
              <a:t>muốn</a:t>
            </a:r>
            <a:r>
              <a:rPr lang="en-US" sz="9800" b="1" dirty="0"/>
              <a:t> </a:t>
            </a:r>
            <a:r>
              <a:rPr lang="en-US" sz="9800" b="1" dirty="0" err="1"/>
              <a:t>làm</a:t>
            </a:r>
            <a:r>
              <a:rPr lang="en-US" sz="9800" b="1" dirty="0"/>
              <a:t> </a:t>
            </a:r>
            <a:r>
              <a:rPr lang="en-US" sz="9800" b="1" dirty="0" err="1"/>
              <a:t>làn</a:t>
            </a:r>
            <a:r>
              <a:rPr lang="en-US" sz="9800" b="1" dirty="0"/>
              <a:t> </a:t>
            </a:r>
            <a:r>
              <a:rPr lang="en-US" sz="9800" b="1" dirty="0" err="1"/>
              <a:t>mây</a:t>
            </a:r>
            <a:r>
              <a:rPr lang="en-US" sz="9800" b="1" dirty="0"/>
              <a:t> </a:t>
            </a:r>
            <a:r>
              <a:rPr lang="en-US" sz="9800" b="1" dirty="0" err="1"/>
              <a:t>làm</a:t>
            </a:r>
            <a:r>
              <a:rPr lang="en-US" sz="9800" b="1" dirty="0"/>
              <a:t> </a:t>
            </a:r>
            <a:r>
              <a:rPr lang="en-US" sz="9800" b="1" dirty="0" err="1"/>
              <a:t>làn</a:t>
            </a:r>
            <a:r>
              <a:rPr lang="en-US" sz="9800" b="1" dirty="0"/>
              <a:t> </a:t>
            </a:r>
            <a:r>
              <a:rPr lang="en-US" sz="9800" b="1" dirty="0" err="1"/>
              <a:t>mây</a:t>
            </a:r>
            <a:r>
              <a:rPr lang="en-US" sz="9800" b="1" dirty="0"/>
              <a:t> </a:t>
            </a:r>
            <a:r>
              <a:rPr lang="en-US" sz="9800" b="1" dirty="0" err="1"/>
              <a:t>trôi</a:t>
            </a:r>
            <a:r>
              <a:rPr lang="en-US" sz="9800" b="1" dirty="0"/>
              <a:t> </a:t>
            </a:r>
            <a:r>
              <a:rPr lang="en-US" sz="9800" b="1" dirty="0" err="1"/>
              <a:t>theo</a:t>
            </a:r>
            <a:r>
              <a:rPr lang="en-US" sz="9800" b="1" dirty="0"/>
              <a:t> </a:t>
            </a:r>
            <a:r>
              <a:rPr lang="en-US" sz="9800" b="1" dirty="0" err="1"/>
              <a:t>cánh</a:t>
            </a:r>
            <a:r>
              <a:rPr lang="en-US" sz="9800" b="1" dirty="0"/>
              <a:t> </a:t>
            </a:r>
            <a:r>
              <a:rPr lang="en-US" sz="9800" b="1" dirty="0" err="1"/>
              <a:t>gió</a:t>
            </a:r>
            <a:r>
              <a:rPr lang="en-US" sz="9800" b="1" dirty="0"/>
              <a:t> </a:t>
            </a:r>
            <a:r>
              <a:rPr lang="en-US" sz="9800" b="1" dirty="0" err="1"/>
              <a:t>làm</a:t>
            </a:r>
            <a:r>
              <a:rPr lang="en-US" sz="9800" b="1" dirty="0"/>
              <a:t> </a:t>
            </a:r>
            <a:r>
              <a:rPr lang="en-US" sz="9800" b="1" dirty="0" err="1"/>
              <a:t>chiếc</a:t>
            </a:r>
            <a:r>
              <a:rPr lang="en-US" sz="9800" b="1" dirty="0"/>
              <a:t> </a:t>
            </a:r>
            <a:r>
              <a:rPr lang="en-US" sz="9800" b="1" dirty="0" err="1"/>
              <a:t>bách</a:t>
            </a:r>
            <a:r>
              <a:rPr lang="en-US" sz="9800" b="1" dirty="0"/>
              <a:t> </a:t>
            </a:r>
            <a:r>
              <a:rPr lang="en-US" sz="9800" b="1" dirty="0" err="1"/>
              <a:t>trôi</a:t>
            </a:r>
            <a:r>
              <a:rPr lang="en-US" sz="9800" b="1" dirty="0"/>
              <a:t> </a:t>
            </a:r>
            <a:r>
              <a:rPr lang="en-US" sz="9800" b="1" dirty="0" err="1"/>
              <a:t>theo</a:t>
            </a:r>
            <a:r>
              <a:rPr lang="en-US" sz="9800" b="1" dirty="0"/>
              <a:t> </a:t>
            </a:r>
            <a:r>
              <a:rPr lang="en-US" sz="9800" b="1" dirty="0" err="1"/>
              <a:t>ngọn</a:t>
            </a:r>
            <a:r>
              <a:rPr lang="en-US" sz="9800" b="1" dirty="0"/>
              <a:t> </a:t>
            </a:r>
            <a:r>
              <a:rPr lang="en-US" sz="9800" b="1" dirty="0" err="1"/>
              <a:t>triều</a:t>
            </a:r>
            <a:r>
              <a:rPr lang="en-US" sz="9800" b="1" dirty="0"/>
              <a:t>.</a:t>
            </a:r>
          </a:p>
        </p:txBody>
      </p:sp>
    </p:spTree>
    <p:extLst>
      <p:ext uri="{BB962C8B-B14F-4D97-AF65-F5344CB8AC3E}">
        <p14:creationId xmlns:p14="http://schemas.microsoft.com/office/powerpoint/2010/main" val="187175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n-US" sz="3300" b="1"/>
              <a:t>NẾU CHÚA LÀ</a:t>
            </a:r>
            <a:endParaRPr lang="en-US" altLang="en-US" sz="3300" b="1" dirty="0"/>
          </a:p>
        </p:txBody>
      </p:sp>
      <p:sp>
        <p:nvSpPr>
          <p:cNvPr id="19459" name="TextBox 2"/>
          <p:cNvSpPr txBox="1">
            <a:spLocks noChangeArrowheads="1"/>
          </p:cNvSpPr>
          <p:nvPr/>
        </p:nvSpPr>
        <p:spPr bwMode="auto">
          <a:xfrm>
            <a:off x="590550" y="585887"/>
            <a:ext cx="18000663" cy="87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14000" b="1" dirty="0"/>
              <a:t>ĐK: Chúa ơi! từng phút giây hồn ngất ngây lòng đắm say hướng về Chúa đây.</a:t>
            </a:r>
            <a:endParaRPr lang="en-US" sz="14000" b="1" dirty="0"/>
          </a:p>
        </p:txBody>
      </p:sp>
    </p:spTree>
    <p:extLst>
      <p:ext uri="{BB962C8B-B14F-4D97-AF65-F5344CB8AC3E}">
        <p14:creationId xmlns:p14="http://schemas.microsoft.com/office/powerpoint/2010/main" val="26151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n-US" sz="3300" b="1"/>
              <a:t>NẾU CHÚA LÀ</a:t>
            </a:r>
            <a:endParaRPr lang="en-US" altLang="en-US" sz="3300" b="1" dirty="0"/>
          </a:p>
        </p:txBody>
      </p:sp>
      <p:sp>
        <p:nvSpPr>
          <p:cNvPr id="19459" name="TextBox 2"/>
          <p:cNvSpPr txBox="1">
            <a:spLocks noChangeArrowheads="1"/>
          </p:cNvSpPr>
          <p:nvPr/>
        </p:nvSpPr>
        <p:spPr bwMode="auto">
          <a:xfrm>
            <a:off x="590550" y="585887"/>
            <a:ext cx="18000663" cy="9787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9000" b="1" dirty="0"/>
              <a:t>4. Nếu Chúa là bụi hồng, con mong làm cánh bướm nếu Chúa là khóm trúc, con muốn làm đàn nai làm đàn nai say hương khóm trúc làm cánh bướm say hương nụ hồng làm chiếc bách trôi theo ngọn triều.</a:t>
            </a:r>
          </a:p>
        </p:txBody>
      </p:sp>
    </p:spTree>
    <p:extLst>
      <p:ext uri="{BB962C8B-B14F-4D97-AF65-F5344CB8AC3E}">
        <p14:creationId xmlns:p14="http://schemas.microsoft.com/office/powerpoint/2010/main" val="449607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142081"/>
            <a:ext cx="13500819" cy="369070"/>
          </a:xfrm>
        </p:spPr>
        <p:txBody>
          <a:bodyPr/>
          <a:lstStyle/>
          <a:p>
            <a:r>
              <a:rPr lang="en-US" sz="3300" b="1"/>
              <a:t>NẾU CHÚA LÀ</a:t>
            </a:r>
            <a:endParaRPr lang="en-US" altLang="en-US" sz="3300" b="1" dirty="0"/>
          </a:p>
        </p:txBody>
      </p:sp>
      <p:sp>
        <p:nvSpPr>
          <p:cNvPr id="19459" name="TextBox 2"/>
          <p:cNvSpPr txBox="1">
            <a:spLocks noChangeArrowheads="1"/>
          </p:cNvSpPr>
          <p:nvPr/>
        </p:nvSpPr>
        <p:spPr bwMode="auto">
          <a:xfrm>
            <a:off x="590550" y="585887"/>
            <a:ext cx="18000663" cy="8710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a:r>
              <a:rPr lang="vi-VN" sz="14000" b="1" dirty="0"/>
              <a:t>ĐK: Chúa ơi! từng phút giây hồn ngất ngây lòng đắm say hướng về Chúa đây.</a:t>
            </a:r>
            <a:endParaRPr lang="en-US" sz="14000" b="1" dirty="0"/>
          </a:p>
        </p:txBody>
      </p:sp>
    </p:spTree>
    <p:extLst>
      <p:ext uri="{BB962C8B-B14F-4D97-AF65-F5344CB8AC3E}">
        <p14:creationId xmlns:p14="http://schemas.microsoft.com/office/powerpoint/2010/main" val="2528532096"/>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1317</TotalTime>
  <Words>264</Words>
  <Application>Microsoft Office PowerPoint</Application>
  <PresentationFormat>Custom</PresentationFormat>
  <Paragraphs>16</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Default Design</vt:lpstr>
      <vt:lpstr>NẾU CHÚA LÀ</vt:lpstr>
      <vt:lpstr>NẾU CHÚA LÀ</vt:lpstr>
      <vt:lpstr>NẾU CHÚA LÀ</vt:lpstr>
      <vt:lpstr>NẾU CHÚA LÀ</vt:lpstr>
      <vt:lpstr>NẾU CHÚA LÀ</vt:lpstr>
      <vt:lpstr>NẾU CHÚA LÀ</vt:lpstr>
      <vt:lpstr>NẾU CHÚA LÀ</vt:lpstr>
      <vt:lpstr>NẾU CHÚA LÀ</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163</cp:revision>
  <dcterms:created xsi:type="dcterms:W3CDTF">2011-08-20T01:52:59Z</dcterms:created>
  <dcterms:modified xsi:type="dcterms:W3CDTF">2024-04-08T17:17:25Z</dcterms:modified>
</cp:coreProperties>
</file>