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59" r:id="rId5"/>
    <p:sldId id="261" r:id="rId6"/>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14"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57115" indent="0" algn="ctr">
              <a:buNone/>
              <a:defRPr/>
            </a:lvl2pPr>
            <a:lvl3pPr marL="914230" indent="0" algn="ctr">
              <a:buNone/>
              <a:defRPr/>
            </a:lvl3pPr>
            <a:lvl4pPr marL="1371344" indent="0" algn="ctr">
              <a:buNone/>
              <a:defRPr/>
            </a:lvl4pPr>
            <a:lvl5pPr marL="1828459" indent="0" algn="ctr">
              <a:buNone/>
              <a:defRPr/>
            </a:lvl5pPr>
            <a:lvl6pPr marL="2285573" indent="0" algn="ctr">
              <a:buNone/>
              <a:defRPr/>
            </a:lvl6pPr>
            <a:lvl7pPr marL="2742689" indent="0" algn="ctr">
              <a:buNone/>
              <a:defRPr/>
            </a:lvl7pPr>
            <a:lvl8pPr marL="3199802" indent="0" algn="ctr">
              <a:buNone/>
              <a:defRPr/>
            </a:lvl8pPr>
            <a:lvl9pPr marL="365691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2000"/>
            </a:lvl1pPr>
            <a:lvl2pPr marL="457115" indent="0">
              <a:buNone/>
              <a:defRPr sz="1799"/>
            </a:lvl2pPr>
            <a:lvl3pPr marL="914230" indent="0">
              <a:buNone/>
              <a:defRPr sz="1600"/>
            </a:lvl3pPr>
            <a:lvl4pPr marL="1371344" indent="0">
              <a:buNone/>
              <a:defRPr sz="1399"/>
            </a:lvl4pPr>
            <a:lvl5pPr marL="1828459" indent="0">
              <a:buNone/>
              <a:defRPr sz="1399"/>
            </a:lvl5pPr>
            <a:lvl6pPr marL="2285573" indent="0">
              <a:buNone/>
              <a:defRPr sz="1399"/>
            </a:lvl6pPr>
            <a:lvl7pPr marL="2742689" indent="0">
              <a:buNone/>
              <a:defRPr sz="1399"/>
            </a:lvl7pPr>
            <a:lvl8pPr marL="3199802" indent="0">
              <a:buNone/>
              <a:defRPr sz="1399"/>
            </a:lvl8pPr>
            <a:lvl9pPr marL="3656917" indent="0">
              <a:buNone/>
              <a:defRPr sz="1399"/>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200"/>
            </a:lvl1pPr>
            <a:lvl2pPr marL="457115" indent="0">
              <a:buNone/>
              <a:defRPr sz="2800"/>
            </a:lvl2pPr>
            <a:lvl3pPr marL="914230" indent="0">
              <a:buNone/>
              <a:defRPr sz="2400"/>
            </a:lvl3pPr>
            <a:lvl4pPr marL="1371344" indent="0">
              <a:buNone/>
              <a:defRPr sz="2000"/>
            </a:lvl4pPr>
            <a:lvl5pPr marL="1828459" indent="0">
              <a:buNone/>
              <a:defRPr sz="2000"/>
            </a:lvl5pPr>
            <a:lvl6pPr marL="2285573" indent="0">
              <a:buNone/>
              <a:defRPr sz="2000"/>
            </a:lvl6pPr>
            <a:lvl7pPr marL="2742689" indent="0">
              <a:buNone/>
              <a:defRPr sz="2000"/>
            </a:lvl7pPr>
            <a:lvl8pPr marL="3199802" indent="0">
              <a:buNone/>
              <a:defRPr sz="2000"/>
            </a:lvl8pPr>
            <a:lvl9pPr marL="3656917" indent="0">
              <a:buNone/>
              <a:defRPr sz="2000"/>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447530" eaLnBrk="1" hangingPunct="1">
              <a:defRPr sz="2199">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447530" eaLnBrk="1" hangingPunct="1">
              <a:defRPr sz="2199">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447530" eaLnBrk="1" hangingPunct="1">
              <a:defRPr sz="2199"/>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445968" rtl="0" eaLnBrk="0" fontAlgn="base" hangingPunct="0">
        <a:spcBef>
          <a:spcPct val="0"/>
        </a:spcBef>
        <a:spcAft>
          <a:spcPct val="0"/>
        </a:spcAft>
        <a:defRPr sz="6999">
          <a:solidFill>
            <a:schemeClr val="tx2"/>
          </a:solidFill>
          <a:latin typeface="+mj-lt"/>
          <a:ea typeface="+mj-ea"/>
          <a:cs typeface="+mj-cs"/>
        </a:defRPr>
      </a:lvl1pPr>
      <a:lvl2pPr algn="ctr" defTabSz="1445968" rtl="0" eaLnBrk="0" fontAlgn="base" hangingPunct="0">
        <a:spcBef>
          <a:spcPct val="0"/>
        </a:spcBef>
        <a:spcAft>
          <a:spcPct val="0"/>
        </a:spcAft>
        <a:defRPr sz="6999">
          <a:solidFill>
            <a:schemeClr val="tx2"/>
          </a:solidFill>
          <a:latin typeface="Arial" charset="0"/>
        </a:defRPr>
      </a:lvl2pPr>
      <a:lvl3pPr algn="ctr" defTabSz="1445968" rtl="0" eaLnBrk="0" fontAlgn="base" hangingPunct="0">
        <a:spcBef>
          <a:spcPct val="0"/>
        </a:spcBef>
        <a:spcAft>
          <a:spcPct val="0"/>
        </a:spcAft>
        <a:defRPr sz="6999">
          <a:solidFill>
            <a:schemeClr val="tx2"/>
          </a:solidFill>
          <a:latin typeface="Arial" charset="0"/>
        </a:defRPr>
      </a:lvl3pPr>
      <a:lvl4pPr algn="ctr" defTabSz="1445968" rtl="0" eaLnBrk="0" fontAlgn="base" hangingPunct="0">
        <a:spcBef>
          <a:spcPct val="0"/>
        </a:spcBef>
        <a:spcAft>
          <a:spcPct val="0"/>
        </a:spcAft>
        <a:defRPr sz="6999">
          <a:solidFill>
            <a:schemeClr val="tx2"/>
          </a:solidFill>
          <a:latin typeface="Arial" charset="0"/>
        </a:defRPr>
      </a:lvl4pPr>
      <a:lvl5pPr algn="ctr" defTabSz="1445968" rtl="0" eaLnBrk="0" fontAlgn="base" hangingPunct="0">
        <a:spcBef>
          <a:spcPct val="0"/>
        </a:spcBef>
        <a:spcAft>
          <a:spcPct val="0"/>
        </a:spcAft>
        <a:defRPr sz="6999">
          <a:solidFill>
            <a:schemeClr val="tx2"/>
          </a:solidFill>
          <a:latin typeface="Arial" charset="0"/>
        </a:defRPr>
      </a:lvl5pPr>
      <a:lvl6pPr marL="457115" algn="ctr" defTabSz="1447530" rtl="0" fontAlgn="base">
        <a:spcBef>
          <a:spcPct val="0"/>
        </a:spcBef>
        <a:spcAft>
          <a:spcPct val="0"/>
        </a:spcAft>
        <a:defRPr sz="6999">
          <a:solidFill>
            <a:schemeClr val="tx2"/>
          </a:solidFill>
          <a:latin typeface="Arial" charset="0"/>
        </a:defRPr>
      </a:lvl6pPr>
      <a:lvl7pPr marL="914230" algn="ctr" defTabSz="1447530" rtl="0" fontAlgn="base">
        <a:spcBef>
          <a:spcPct val="0"/>
        </a:spcBef>
        <a:spcAft>
          <a:spcPct val="0"/>
        </a:spcAft>
        <a:defRPr sz="6999">
          <a:solidFill>
            <a:schemeClr val="tx2"/>
          </a:solidFill>
          <a:latin typeface="Arial" charset="0"/>
        </a:defRPr>
      </a:lvl7pPr>
      <a:lvl8pPr marL="1371344" algn="ctr" defTabSz="1447530" rtl="0" fontAlgn="base">
        <a:spcBef>
          <a:spcPct val="0"/>
        </a:spcBef>
        <a:spcAft>
          <a:spcPct val="0"/>
        </a:spcAft>
        <a:defRPr sz="6999">
          <a:solidFill>
            <a:schemeClr val="tx2"/>
          </a:solidFill>
          <a:latin typeface="Arial" charset="0"/>
        </a:defRPr>
      </a:lvl8pPr>
      <a:lvl9pPr marL="1828459" algn="ctr" defTabSz="1447530" rtl="0" fontAlgn="base">
        <a:spcBef>
          <a:spcPct val="0"/>
        </a:spcBef>
        <a:spcAft>
          <a:spcPct val="0"/>
        </a:spcAft>
        <a:defRPr sz="6999">
          <a:solidFill>
            <a:schemeClr val="tx2"/>
          </a:solidFill>
          <a:latin typeface="Arial" charset="0"/>
        </a:defRPr>
      </a:lvl9pPr>
    </p:titleStyle>
    <p:bodyStyle>
      <a:lvl1pPr marL="541246" indent="-541246" algn="l" defTabSz="1445968" rtl="0" eaLnBrk="0" fontAlgn="base" hangingPunct="0">
        <a:spcBef>
          <a:spcPct val="20000"/>
        </a:spcBef>
        <a:spcAft>
          <a:spcPct val="0"/>
        </a:spcAft>
        <a:buChar char="•"/>
        <a:defRPr sz="5099">
          <a:solidFill>
            <a:schemeClr val="tx1"/>
          </a:solidFill>
          <a:latin typeface="+mn-lt"/>
          <a:ea typeface="+mn-ea"/>
          <a:cs typeface="+mn-cs"/>
        </a:defRPr>
      </a:lvl1pPr>
      <a:lvl2pPr marL="1174552" indent="-450774" algn="l" defTabSz="1445968" rtl="0" eaLnBrk="0" fontAlgn="base" hangingPunct="0">
        <a:spcBef>
          <a:spcPct val="20000"/>
        </a:spcBef>
        <a:spcAft>
          <a:spcPct val="0"/>
        </a:spcAft>
        <a:buChar char="–"/>
        <a:defRPr sz="4400">
          <a:solidFill>
            <a:schemeClr val="tx1"/>
          </a:solidFill>
          <a:latin typeface="+mn-lt"/>
        </a:defRPr>
      </a:lvl2pPr>
      <a:lvl3pPr marL="1807857" indent="-360302" algn="l" defTabSz="1445968" rtl="0" eaLnBrk="0" fontAlgn="base" hangingPunct="0">
        <a:spcBef>
          <a:spcPct val="20000"/>
        </a:spcBef>
        <a:spcAft>
          <a:spcPct val="0"/>
        </a:spcAft>
        <a:buChar char="•"/>
        <a:defRPr sz="3799">
          <a:solidFill>
            <a:schemeClr val="tx1"/>
          </a:solidFill>
          <a:latin typeface="+mn-lt"/>
        </a:defRPr>
      </a:lvl3pPr>
      <a:lvl4pPr marL="2530047" indent="-358715" algn="l" defTabSz="1445968" rtl="0" eaLnBrk="0" fontAlgn="base" hangingPunct="0">
        <a:spcBef>
          <a:spcPct val="20000"/>
        </a:spcBef>
        <a:spcAft>
          <a:spcPct val="0"/>
        </a:spcAft>
        <a:buChar char="–"/>
        <a:defRPr sz="3200">
          <a:solidFill>
            <a:schemeClr val="tx1"/>
          </a:solidFill>
          <a:latin typeface="+mn-lt"/>
        </a:defRPr>
      </a:lvl4pPr>
      <a:lvl5pPr marL="3253824" indent="-360302" algn="l" defTabSz="1445968" rtl="0" eaLnBrk="0" fontAlgn="base" hangingPunct="0">
        <a:spcBef>
          <a:spcPct val="20000"/>
        </a:spcBef>
        <a:spcAft>
          <a:spcPct val="0"/>
        </a:spcAft>
        <a:buChar char="»"/>
        <a:defRPr sz="3200">
          <a:solidFill>
            <a:schemeClr val="tx1"/>
          </a:solidFill>
          <a:latin typeface="+mn-lt"/>
        </a:defRPr>
      </a:lvl5pPr>
      <a:lvl6pPr marL="3712470" indent="-361882" algn="l" defTabSz="1447530" rtl="0" fontAlgn="base">
        <a:spcBef>
          <a:spcPct val="20000"/>
        </a:spcBef>
        <a:spcAft>
          <a:spcPct val="0"/>
        </a:spcAft>
        <a:buChar char="»"/>
        <a:defRPr sz="3200">
          <a:solidFill>
            <a:schemeClr val="tx1"/>
          </a:solidFill>
          <a:latin typeface="+mn-lt"/>
        </a:defRPr>
      </a:lvl6pPr>
      <a:lvl7pPr marL="4169585" indent="-361882" algn="l" defTabSz="1447530" rtl="0" fontAlgn="base">
        <a:spcBef>
          <a:spcPct val="20000"/>
        </a:spcBef>
        <a:spcAft>
          <a:spcPct val="0"/>
        </a:spcAft>
        <a:buChar char="»"/>
        <a:defRPr sz="3200">
          <a:solidFill>
            <a:schemeClr val="tx1"/>
          </a:solidFill>
          <a:latin typeface="+mn-lt"/>
        </a:defRPr>
      </a:lvl7pPr>
      <a:lvl8pPr marL="4626701" indent="-361882" algn="l" defTabSz="1447530" rtl="0" fontAlgn="base">
        <a:spcBef>
          <a:spcPct val="20000"/>
        </a:spcBef>
        <a:spcAft>
          <a:spcPct val="0"/>
        </a:spcAft>
        <a:buChar char="»"/>
        <a:defRPr sz="3200">
          <a:solidFill>
            <a:schemeClr val="tx1"/>
          </a:solidFill>
          <a:latin typeface="+mn-lt"/>
        </a:defRPr>
      </a:lvl8pPr>
      <a:lvl9pPr marL="5083815" indent="-361882" algn="l" defTabSz="1447530" rtl="0" fontAlgn="base">
        <a:spcBef>
          <a:spcPct val="20000"/>
        </a:spcBef>
        <a:spcAft>
          <a:spcPct val="0"/>
        </a:spcAft>
        <a:buChar char="»"/>
        <a:defRPr sz="3200">
          <a:solidFill>
            <a:schemeClr val="tx1"/>
          </a:solidFill>
          <a:latin typeface="+mn-lt"/>
        </a:defRPr>
      </a:lvl9pPr>
    </p:bodyStyle>
    <p:otherStyle>
      <a:defPPr>
        <a:defRPr lang="en-US"/>
      </a:defPPr>
      <a:lvl1pPr marL="0" algn="l" defTabSz="914230" rtl="0" eaLnBrk="1" latinLnBrk="0" hangingPunct="1">
        <a:defRPr sz="1799" kern="1200">
          <a:solidFill>
            <a:schemeClr val="tx1"/>
          </a:solidFill>
          <a:latin typeface="+mn-lt"/>
          <a:ea typeface="+mn-ea"/>
          <a:cs typeface="+mn-cs"/>
        </a:defRPr>
      </a:lvl1pPr>
      <a:lvl2pPr marL="457115" algn="l" defTabSz="914230" rtl="0" eaLnBrk="1" latinLnBrk="0" hangingPunct="1">
        <a:defRPr sz="1799" kern="1200">
          <a:solidFill>
            <a:schemeClr val="tx1"/>
          </a:solidFill>
          <a:latin typeface="+mn-lt"/>
          <a:ea typeface="+mn-ea"/>
          <a:cs typeface="+mn-cs"/>
        </a:defRPr>
      </a:lvl2pPr>
      <a:lvl3pPr marL="914230" algn="l" defTabSz="914230" rtl="0" eaLnBrk="1" latinLnBrk="0" hangingPunct="1">
        <a:defRPr sz="1799" kern="1200">
          <a:solidFill>
            <a:schemeClr val="tx1"/>
          </a:solidFill>
          <a:latin typeface="+mn-lt"/>
          <a:ea typeface="+mn-ea"/>
          <a:cs typeface="+mn-cs"/>
        </a:defRPr>
      </a:lvl3pPr>
      <a:lvl4pPr marL="1371344" algn="l" defTabSz="914230" rtl="0" eaLnBrk="1" latinLnBrk="0" hangingPunct="1">
        <a:defRPr sz="1799" kern="1200">
          <a:solidFill>
            <a:schemeClr val="tx1"/>
          </a:solidFill>
          <a:latin typeface="+mn-lt"/>
          <a:ea typeface="+mn-ea"/>
          <a:cs typeface="+mn-cs"/>
        </a:defRPr>
      </a:lvl4pPr>
      <a:lvl5pPr marL="1828459" algn="l" defTabSz="914230" rtl="0" eaLnBrk="1" latinLnBrk="0" hangingPunct="1">
        <a:defRPr sz="1799" kern="1200">
          <a:solidFill>
            <a:schemeClr val="tx1"/>
          </a:solidFill>
          <a:latin typeface="+mn-lt"/>
          <a:ea typeface="+mn-ea"/>
          <a:cs typeface="+mn-cs"/>
        </a:defRPr>
      </a:lvl5pPr>
      <a:lvl6pPr marL="2285573" algn="l" defTabSz="914230" rtl="0" eaLnBrk="1" latinLnBrk="0" hangingPunct="1">
        <a:defRPr sz="1799" kern="1200">
          <a:solidFill>
            <a:schemeClr val="tx1"/>
          </a:solidFill>
          <a:latin typeface="+mn-lt"/>
          <a:ea typeface="+mn-ea"/>
          <a:cs typeface="+mn-cs"/>
        </a:defRPr>
      </a:lvl6pPr>
      <a:lvl7pPr marL="2742689" algn="l" defTabSz="914230" rtl="0" eaLnBrk="1" latinLnBrk="0" hangingPunct="1">
        <a:defRPr sz="1799" kern="1200">
          <a:solidFill>
            <a:schemeClr val="tx1"/>
          </a:solidFill>
          <a:latin typeface="+mn-lt"/>
          <a:ea typeface="+mn-ea"/>
          <a:cs typeface="+mn-cs"/>
        </a:defRPr>
      </a:lvl7pPr>
      <a:lvl8pPr marL="3199802" algn="l" defTabSz="914230" rtl="0" eaLnBrk="1" latinLnBrk="0" hangingPunct="1">
        <a:defRPr sz="1799" kern="1200">
          <a:solidFill>
            <a:schemeClr val="tx1"/>
          </a:solidFill>
          <a:latin typeface="+mn-lt"/>
          <a:ea typeface="+mn-ea"/>
          <a:cs typeface="+mn-cs"/>
        </a:defRPr>
      </a:lvl8pPr>
      <a:lvl9pPr marL="3656917" algn="l" defTabSz="914230"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3EFD-FA2C-45ED-ADB4-A2F29E79C33A}"/>
              </a:ext>
            </a:extLst>
          </p:cNvPr>
          <p:cNvSpPr>
            <a:spLocks noGrp="1"/>
          </p:cNvSpPr>
          <p:nvPr>
            <p:ph type="title"/>
          </p:nvPr>
        </p:nvSpPr>
        <p:spPr>
          <a:xfrm>
            <a:off x="1319946" y="65881"/>
            <a:ext cx="16559332" cy="1219200"/>
          </a:xfrm>
        </p:spPr>
        <p:txBody>
          <a:bodyPr>
            <a:normAutofit/>
          </a:bodyPr>
          <a:lstStyle/>
          <a:p>
            <a:pPr algn="ctr"/>
            <a:r>
              <a:rPr lang="vi-VN" sz="3779" b="1"/>
              <a:t>NGỢI CA </a:t>
            </a:r>
            <a:endParaRPr lang="en-US" sz="3779" b="1" dirty="0"/>
          </a:p>
        </p:txBody>
      </p:sp>
      <p:sp>
        <p:nvSpPr>
          <p:cNvPr id="3" name="Content Placeholder 2">
            <a:extLst>
              <a:ext uri="{FF2B5EF4-FFF2-40B4-BE49-F238E27FC236}">
                <a16:creationId xmlns:a16="http://schemas.microsoft.com/office/drawing/2014/main" id="{02C5EABC-3DCC-4F94-907E-7F9B0CFF4AF3}"/>
              </a:ext>
            </a:extLst>
          </p:cNvPr>
          <p:cNvSpPr>
            <a:spLocks noGrp="1"/>
          </p:cNvSpPr>
          <p:nvPr>
            <p:ph idx="1"/>
          </p:nvPr>
        </p:nvSpPr>
        <p:spPr>
          <a:xfrm>
            <a:off x="455612" y="980281"/>
            <a:ext cx="18364200" cy="6852224"/>
          </a:xfrm>
        </p:spPr>
        <p:txBody>
          <a:bodyPr>
            <a:noAutofit/>
          </a:bodyPr>
          <a:lstStyle/>
          <a:p>
            <a:pPr marL="0" indent="0" algn="just">
              <a:buNone/>
            </a:pPr>
            <a:r>
              <a:rPr lang="vi-VN" sz="9800" b="1" dirty="0"/>
              <a:t>ĐK. Từ bình minh con dâng hết tâm tình tụng ca Chúa Thiên đình một bài thơ kính tin. Trọn tình yêu khi đêm về sao sáng con say lời chúc tụng ngợi ca Danh Chúa thôi.</a:t>
            </a:r>
            <a:br>
              <a:rPr lang="vi-VN" sz="9800" b="1" dirty="0"/>
            </a:br>
            <a:br>
              <a:rPr lang="vi-VN" sz="9800" b="1" dirty="0"/>
            </a:br>
            <a:endParaRPr lang="en-US" sz="9800" b="1" dirty="0"/>
          </a:p>
        </p:txBody>
      </p:sp>
    </p:spTree>
    <p:extLst>
      <p:ext uri="{BB962C8B-B14F-4D97-AF65-F5344CB8AC3E}">
        <p14:creationId xmlns:p14="http://schemas.microsoft.com/office/powerpoint/2010/main" val="52527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2DD9-A8CC-4241-A460-0480DD3412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ABC33C-5E34-4B44-BFEA-337E5E72BD32}"/>
              </a:ext>
            </a:extLst>
          </p:cNvPr>
          <p:cNvSpPr>
            <a:spLocks noGrp="1"/>
          </p:cNvSpPr>
          <p:nvPr>
            <p:ph idx="1"/>
          </p:nvPr>
        </p:nvSpPr>
        <p:spPr>
          <a:xfrm>
            <a:off x="-1" y="294481"/>
            <a:ext cx="19199225" cy="6852224"/>
          </a:xfrm>
        </p:spPr>
        <p:txBody>
          <a:bodyPr>
            <a:noAutofit/>
          </a:bodyPr>
          <a:lstStyle/>
          <a:p>
            <a:pPr marL="0" indent="0" algn="just">
              <a:buNone/>
            </a:pPr>
            <a:r>
              <a:rPr lang="vi-VN" sz="11338" b="1" dirty="0"/>
              <a:t>1. Trọn một đời là tiếng hát dâng lên, là điệu đàn hòa tấu khúc tri ân. Vào cuộc trần để ca khen Danh Chúa, ngày lại ngày Ngài mến thương đời </a:t>
            </a:r>
            <a:r>
              <a:rPr lang="vi-VN" sz="11338" b="1"/>
              <a:t>con.</a:t>
            </a:r>
            <a:endParaRPr lang="en-US" sz="11338" b="1" dirty="0"/>
          </a:p>
        </p:txBody>
      </p:sp>
    </p:spTree>
    <p:extLst>
      <p:ext uri="{BB962C8B-B14F-4D97-AF65-F5344CB8AC3E}">
        <p14:creationId xmlns:p14="http://schemas.microsoft.com/office/powerpoint/2010/main" val="396851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3EFD-FA2C-45ED-ADB4-A2F29E79C33A}"/>
              </a:ext>
            </a:extLst>
          </p:cNvPr>
          <p:cNvSpPr>
            <a:spLocks noGrp="1"/>
          </p:cNvSpPr>
          <p:nvPr>
            <p:ph type="title"/>
          </p:nvPr>
        </p:nvSpPr>
        <p:spPr>
          <a:xfrm>
            <a:off x="1319946" y="65881"/>
            <a:ext cx="16559332" cy="1219200"/>
          </a:xfrm>
        </p:spPr>
        <p:txBody>
          <a:bodyPr>
            <a:normAutofit/>
          </a:bodyPr>
          <a:lstStyle/>
          <a:p>
            <a:pPr algn="ctr"/>
            <a:r>
              <a:rPr lang="vi-VN" sz="3779" b="1"/>
              <a:t>NGỢI CA </a:t>
            </a:r>
            <a:endParaRPr lang="en-US" sz="3779" b="1" dirty="0"/>
          </a:p>
        </p:txBody>
      </p:sp>
      <p:sp>
        <p:nvSpPr>
          <p:cNvPr id="3" name="Content Placeholder 2">
            <a:extLst>
              <a:ext uri="{FF2B5EF4-FFF2-40B4-BE49-F238E27FC236}">
                <a16:creationId xmlns:a16="http://schemas.microsoft.com/office/drawing/2014/main" id="{02C5EABC-3DCC-4F94-907E-7F9B0CFF4AF3}"/>
              </a:ext>
            </a:extLst>
          </p:cNvPr>
          <p:cNvSpPr>
            <a:spLocks noGrp="1"/>
          </p:cNvSpPr>
          <p:nvPr>
            <p:ph idx="1"/>
          </p:nvPr>
        </p:nvSpPr>
        <p:spPr>
          <a:xfrm>
            <a:off x="455612" y="980281"/>
            <a:ext cx="18364200" cy="6852224"/>
          </a:xfrm>
        </p:spPr>
        <p:txBody>
          <a:bodyPr>
            <a:noAutofit/>
          </a:bodyPr>
          <a:lstStyle/>
          <a:p>
            <a:pPr marL="0" indent="0" algn="just">
              <a:buNone/>
            </a:pPr>
            <a:r>
              <a:rPr lang="vi-VN" sz="9800" b="1" dirty="0"/>
              <a:t>ĐK. Từ bình minh con dâng hết tâm tình tụng ca Chúa Thiên đình một bài thơ kính tin. Trọn tình yêu khi đêm về sao sáng con say lời chúc tụng ngợi ca Danh Chúa thôi.</a:t>
            </a:r>
            <a:br>
              <a:rPr lang="vi-VN" sz="9800" b="1" dirty="0"/>
            </a:br>
            <a:br>
              <a:rPr lang="vi-VN" sz="9800" b="1" dirty="0"/>
            </a:br>
            <a:endParaRPr lang="en-US" sz="9800" b="1" dirty="0"/>
          </a:p>
        </p:txBody>
      </p:sp>
    </p:spTree>
    <p:extLst>
      <p:ext uri="{BB962C8B-B14F-4D97-AF65-F5344CB8AC3E}">
        <p14:creationId xmlns:p14="http://schemas.microsoft.com/office/powerpoint/2010/main" val="1978460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E925-C4C4-4B37-BADC-FECBD43195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0F39CD-ED17-48C3-A79D-9C9A25E017F0}"/>
              </a:ext>
            </a:extLst>
          </p:cNvPr>
          <p:cNvSpPr>
            <a:spLocks noGrp="1"/>
          </p:cNvSpPr>
          <p:nvPr>
            <p:ph idx="1"/>
          </p:nvPr>
        </p:nvSpPr>
        <p:spPr>
          <a:xfrm>
            <a:off x="-1" y="675481"/>
            <a:ext cx="19199225" cy="9152131"/>
          </a:xfrm>
        </p:spPr>
        <p:txBody>
          <a:bodyPr>
            <a:noAutofit/>
          </a:bodyPr>
          <a:lstStyle/>
          <a:p>
            <a:pPr marL="0" indent="0" algn="just">
              <a:buNone/>
            </a:pPr>
            <a:r>
              <a:rPr lang="vi-VN" sz="10393" b="1" dirty="0"/>
              <a:t>2. Vì tình Ngài tình bát ngát không gian, tình diệu huyền gọi nắng đón mưa sang. Ngày lại ngày thời gian trôi phiêu lãng, một phận người Ngài đỡ nâng ủi </a:t>
            </a:r>
            <a:r>
              <a:rPr lang="vi-VN" sz="10393" b="1"/>
              <a:t>an.</a:t>
            </a:r>
            <a:endParaRPr lang="en-US" sz="10393" b="1" dirty="0"/>
          </a:p>
        </p:txBody>
      </p:sp>
    </p:spTree>
    <p:extLst>
      <p:ext uri="{BB962C8B-B14F-4D97-AF65-F5344CB8AC3E}">
        <p14:creationId xmlns:p14="http://schemas.microsoft.com/office/powerpoint/2010/main" val="97892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3EFD-FA2C-45ED-ADB4-A2F29E79C33A}"/>
              </a:ext>
            </a:extLst>
          </p:cNvPr>
          <p:cNvSpPr>
            <a:spLocks noGrp="1"/>
          </p:cNvSpPr>
          <p:nvPr>
            <p:ph type="title"/>
          </p:nvPr>
        </p:nvSpPr>
        <p:spPr>
          <a:xfrm>
            <a:off x="1319946" y="65881"/>
            <a:ext cx="16559332" cy="1219200"/>
          </a:xfrm>
        </p:spPr>
        <p:txBody>
          <a:bodyPr>
            <a:normAutofit/>
          </a:bodyPr>
          <a:lstStyle/>
          <a:p>
            <a:pPr algn="ctr"/>
            <a:r>
              <a:rPr lang="vi-VN" sz="3779" b="1"/>
              <a:t>NGỢI CA </a:t>
            </a:r>
            <a:endParaRPr lang="en-US" sz="3779" b="1" dirty="0"/>
          </a:p>
        </p:txBody>
      </p:sp>
      <p:sp>
        <p:nvSpPr>
          <p:cNvPr id="3" name="Content Placeholder 2">
            <a:extLst>
              <a:ext uri="{FF2B5EF4-FFF2-40B4-BE49-F238E27FC236}">
                <a16:creationId xmlns:a16="http://schemas.microsoft.com/office/drawing/2014/main" id="{02C5EABC-3DCC-4F94-907E-7F9B0CFF4AF3}"/>
              </a:ext>
            </a:extLst>
          </p:cNvPr>
          <p:cNvSpPr>
            <a:spLocks noGrp="1"/>
          </p:cNvSpPr>
          <p:nvPr>
            <p:ph idx="1"/>
          </p:nvPr>
        </p:nvSpPr>
        <p:spPr>
          <a:xfrm>
            <a:off x="455612" y="980281"/>
            <a:ext cx="18364200" cy="6852224"/>
          </a:xfrm>
        </p:spPr>
        <p:txBody>
          <a:bodyPr>
            <a:noAutofit/>
          </a:bodyPr>
          <a:lstStyle/>
          <a:p>
            <a:pPr marL="0" indent="0" algn="just">
              <a:buNone/>
            </a:pPr>
            <a:r>
              <a:rPr lang="vi-VN" sz="9800" b="1" dirty="0"/>
              <a:t>ĐK. Từ bình minh con dâng hết tâm tình tụng ca Chúa Thiên đình một bài thơ kính tin. Trọn tình yêu khi đêm về sao sáng con say lời chúc tụng ngợi ca Danh Chúa thôi.</a:t>
            </a:r>
            <a:br>
              <a:rPr lang="vi-VN" sz="9800" b="1" dirty="0"/>
            </a:br>
            <a:br>
              <a:rPr lang="vi-VN" sz="9800" b="1" dirty="0"/>
            </a:br>
            <a:endParaRPr lang="en-US" sz="9800" b="1" dirty="0"/>
          </a:p>
        </p:txBody>
      </p:sp>
    </p:spTree>
    <p:extLst>
      <p:ext uri="{BB962C8B-B14F-4D97-AF65-F5344CB8AC3E}">
        <p14:creationId xmlns:p14="http://schemas.microsoft.com/office/powerpoint/2010/main" val="140181153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208</Words>
  <Application>Microsoft Office PowerPoint</Application>
  <PresentationFormat>Custom</PresentationFormat>
  <Paragraphs>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Default Design</vt:lpstr>
      <vt:lpstr>NGỢI CA </vt:lpstr>
      <vt:lpstr>PowerPoint Presentation</vt:lpstr>
      <vt:lpstr>NGỢI CA </vt:lpstr>
      <vt:lpstr>PowerPoint Presentation</vt:lpstr>
      <vt:lpstr>NGỢI CA </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168</cp:revision>
  <dcterms:created xsi:type="dcterms:W3CDTF">2011-08-20T01:52:59Z</dcterms:created>
  <dcterms:modified xsi:type="dcterms:W3CDTF">2024-04-08T17:14:59Z</dcterms:modified>
</cp:coreProperties>
</file>