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10799750" cx="191992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2">
          <p15:clr>
            <a:srgbClr val="A4A3A4"/>
          </p15:clr>
        </p15:guide>
        <p15:guide id="2" pos="6048">
          <p15:clr>
            <a:srgbClr val="A4A3A4"/>
          </p15:clr>
        </p15:guide>
      </p15:sldGuideLst>
    </p:ext>
    <p:ext uri="GoogleSlidesCustomDataVersion2">
      <go:slidesCustomData xmlns:go="http://customooxmlschemas.google.com/" r:id="rId13" roundtripDataSignature="AMtx7mic2dBWwhxFQ5YtdSbXy4Q3R1CM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2" orient="horz"/>
        <p:guide pos="604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6: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9"/>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9"/>
          <p:cNvSpPr txBox="1"/>
          <p:nvPr>
            <p:ph idx="1" type="body"/>
          </p:nvPr>
        </p:nvSpPr>
        <p:spPr>
          <a:xfrm>
            <a:off x="959962" y="2519500"/>
            <a:ext cx="17279302" cy="7126920"/>
          </a:xfrm>
          <a:prstGeom prst="rect">
            <a:avLst/>
          </a:prstGeom>
          <a:noFill/>
          <a:ln>
            <a:noFill/>
          </a:ln>
        </p:spPr>
        <p:txBody>
          <a:bodyPr anchorCtr="0" anchor="t" bIns="72350" lIns="144725" spcFirstLastPara="1" rIns="144725" wrap="square" tIns="72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9"/>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8"/>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8"/>
          <p:cNvSpPr txBox="1"/>
          <p:nvPr>
            <p:ph idx="1" type="body"/>
          </p:nvPr>
        </p:nvSpPr>
        <p:spPr>
          <a:xfrm rot="5400000">
            <a:off x="6036153" y="-2556691"/>
            <a:ext cx="7126920" cy="17279302"/>
          </a:xfrm>
          <a:prstGeom prst="rect">
            <a:avLst/>
          </a:prstGeom>
          <a:noFill/>
          <a:ln>
            <a:noFill/>
          </a:ln>
        </p:spPr>
        <p:txBody>
          <a:bodyPr anchorCtr="0" anchor="t" bIns="72350" lIns="144725" spcFirstLastPara="1" rIns="144725" wrap="square" tIns="72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8"/>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8"/>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8"/>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9"/>
          <p:cNvSpPr txBox="1"/>
          <p:nvPr>
            <p:ph type="title"/>
          </p:nvPr>
        </p:nvSpPr>
        <p:spPr>
          <a:xfrm rot="5400000">
            <a:off x="11472579" y="2879987"/>
            <a:ext cx="9213548" cy="4319827"/>
          </a:xfrm>
          <a:prstGeom prst="rect">
            <a:avLst/>
          </a:prstGeom>
          <a:noFill/>
          <a:ln>
            <a:noFill/>
          </a:ln>
        </p:spPr>
        <p:txBody>
          <a:bodyPr anchorCtr="0" anchor="ctr" bIns="72350" lIns="144725" spcFirstLastPara="1" rIns="144725" wrap="square" tIns="72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9"/>
          <p:cNvSpPr txBox="1"/>
          <p:nvPr>
            <p:ph idx="1" type="body"/>
          </p:nvPr>
        </p:nvSpPr>
        <p:spPr>
          <a:xfrm rot="5400000">
            <a:off x="2741501" y="-1348413"/>
            <a:ext cx="9213548" cy="12776627"/>
          </a:xfrm>
          <a:prstGeom prst="rect">
            <a:avLst/>
          </a:prstGeom>
          <a:noFill/>
          <a:ln>
            <a:noFill/>
          </a:ln>
        </p:spPr>
        <p:txBody>
          <a:bodyPr anchorCtr="0" anchor="t" bIns="72350" lIns="144725" spcFirstLastPara="1" rIns="144725" wrap="square" tIns="72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9"/>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9"/>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9"/>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10"/>
          <p:cNvSpPr txBox="1"/>
          <p:nvPr>
            <p:ph type="ctrTitle"/>
          </p:nvPr>
        </p:nvSpPr>
        <p:spPr>
          <a:xfrm>
            <a:off x="1439943" y="3354302"/>
            <a:ext cx="16319341" cy="2315574"/>
          </a:xfrm>
          <a:prstGeom prst="rect">
            <a:avLst/>
          </a:prstGeom>
          <a:noFill/>
          <a:ln>
            <a:noFill/>
          </a:ln>
        </p:spPr>
        <p:txBody>
          <a:bodyPr anchorCtr="0" anchor="ctr" bIns="72350" lIns="144725" spcFirstLastPara="1" rIns="144725" wrap="square" tIns="72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10"/>
          <p:cNvSpPr txBox="1"/>
          <p:nvPr>
            <p:ph idx="1" type="subTitle"/>
          </p:nvPr>
        </p:nvSpPr>
        <p:spPr>
          <a:xfrm>
            <a:off x="2879886" y="6119866"/>
            <a:ext cx="13439458" cy="2759940"/>
          </a:xfrm>
          <a:prstGeom prst="rect">
            <a:avLst/>
          </a:prstGeom>
          <a:noFill/>
          <a:ln>
            <a:noFill/>
          </a:ln>
        </p:spPr>
        <p:txBody>
          <a:bodyPr anchorCtr="0" anchor="t" bIns="72350" lIns="144725" spcFirstLastPara="1" rIns="144725" wrap="square" tIns="72350">
            <a:noAutofit/>
          </a:bodyPr>
          <a:lstStyle>
            <a:lvl1pPr lvl="0" algn="ctr">
              <a:spcBef>
                <a:spcPts val="956"/>
              </a:spcBef>
              <a:spcAft>
                <a:spcPts val="0"/>
              </a:spcAft>
              <a:buClr>
                <a:schemeClr val="dk1"/>
              </a:buClr>
              <a:buSzPts val="4781"/>
              <a:buFont typeface="Arial"/>
              <a:buNone/>
              <a:defRPr/>
            </a:lvl1pPr>
            <a:lvl2pPr lvl="1" algn="ctr">
              <a:spcBef>
                <a:spcPts val="825"/>
              </a:spcBef>
              <a:spcAft>
                <a:spcPts val="0"/>
              </a:spcAft>
              <a:buClr>
                <a:schemeClr val="dk1"/>
              </a:buClr>
              <a:buSzPts val="4125"/>
              <a:buFont typeface="Arial"/>
              <a:buNone/>
              <a:defRPr/>
            </a:lvl2pPr>
            <a:lvl3pPr lvl="2" algn="ctr">
              <a:spcBef>
                <a:spcPts val="712"/>
              </a:spcBef>
              <a:spcAft>
                <a:spcPts val="0"/>
              </a:spcAft>
              <a:buClr>
                <a:schemeClr val="dk1"/>
              </a:buClr>
              <a:buSzPts val="3562"/>
              <a:buFont typeface="Arial"/>
              <a:buNone/>
              <a:defRPr/>
            </a:lvl3pPr>
            <a:lvl4pPr lvl="3" algn="ctr">
              <a:spcBef>
                <a:spcPts val="600"/>
              </a:spcBef>
              <a:spcAft>
                <a:spcPts val="0"/>
              </a:spcAft>
              <a:buClr>
                <a:schemeClr val="dk1"/>
              </a:buClr>
              <a:buSzPts val="3000"/>
              <a:buFont typeface="Arial"/>
              <a:buNone/>
              <a:defRPr/>
            </a:lvl4pPr>
            <a:lvl5pPr lvl="4" algn="ctr">
              <a:spcBef>
                <a:spcPts val="600"/>
              </a:spcBef>
              <a:spcAft>
                <a:spcPts val="0"/>
              </a:spcAft>
              <a:buClr>
                <a:schemeClr val="dk1"/>
              </a:buClr>
              <a:buSzPts val="3000"/>
              <a:buFont typeface="Arial"/>
              <a:buNone/>
              <a:defRPr/>
            </a:lvl5pPr>
            <a:lvl6pPr lvl="5" algn="ctr">
              <a:spcBef>
                <a:spcPts val="600"/>
              </a:spcBef>
              <a:spcAft>
                <a:spcPts val="0"/>
              </a:spcAft>
              <a:buClr>
                <a:schemeClr val="dk1"/>
              </a:buClr>
              <a:buSzPts val="3000"/>
              <a:buFont typeface="Arial"/>
              <a:buNone/>
              <a:defRPr/>
            </a:lvl6pPr>
            <a:lvl7pPr lvl="6" algn="ctr">
              <a:spcBef>
                <a:spcPts val="600"/>
              </a:spcBef>
              <a:spcAft>
                <a:spcPts val="0"/>
              </a:spcAft>
              <a:buClr>
                <a:schemeClr val="dk1"/>
              </a:buClr>
              <a:buSzPts val="3000"/>
              <a:buFont typeface="Arial"/>
              <a:buNone/>
              <a:defRPr/>
            </a:lvl7pPr>
            <a:lvl8pPr lvl="7" algn="ctr">
              <a:spcBef>
                <a:spcPts val="600"/>
              </a:spcBef>
              <a:spcAft>
                <a:spcPts val="0"/>
              </a:spcAft>
              <a:buClr>
                <a:schemeClr val="dk1"/>
              </a:buClr>
              <a:buSzPts val="3000"/>
              <a:buFont typeface="Arial"/>
              <a:buNone/>
              <a:defRPr/>
            </a:lvl8pPr>
            <a:lvl9pPr lvl="8" algn="ctr">
              <a:spcBef>
                <a:spcPts val="600"/>
              </a:spcBef>
              <a:spcAft>
                <a:spcPts val="0"/>
              </a:spcAft>
              <a:buClr>
                <a:schemeClr val="dk1"/>
              </a:buClr>
              <a:buSzPts val="3000"/>
              <a:buFont typeface="Arial"/>
              <a:buNone/>
              <a:defRPr/>
            </a:lvl9pPr>
          </a:lstStyle>
          <a:p/>
        </p:txBody>
      </p:sp>
      <p:sp>
        <p:nvSpPr>
          <p:cNvPr id="24" name="Google Shape;24;p10"/>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1516130" y="6939225"/>
            <a:ext cx="16319341" cy="2144953"/>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b="1" sz="375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11"/>
          <p:cNvSpPr txBox="1"/>
          <p:nvPr>
            <p:ph idx="1" type="body"/>
          </p:nvPr>
        </p:nvSpPr>
        <p:spPr>
          <a:xfrm>
            <a:off x="1516130" y="4576776"/>
            <a:ext cx="16319341" cy="2362448"/>
          </a:xfrm>
          <a:prstGeom prst="rect">
            <a:avLst/>
          </a:prstGeom>
          <a:noFill/>
          <a:ln>
            <a:noFill/>
          </a:ln>
        </p:spPr>
        <p:txBody>
          <a:bodyPr anchorCtr="0" anchor="b" bIns="72350" lIns="144725" spcFirstLastPara="1" rIns="144725" wrap="square" tIns="72350">
            <a:noAutofit/>
          </a:bodyPr>
          <a:lstStyle>
            <a:lvl1pPr indent="-228600" lvl="0" marL="457200" algn="l">
              <a:spcBef>
                <a:spcPts val="375"/>
              </a:spcBef>
              <a:spcAft>
                <a:spcPts val="0"/>
              </a:spcAft>
              <a:buClr>
                <a:schemeClr val="dk1"/>
              </a:buClr>
              <a:buSzPts val="1875"/>
              <a:buFont typeface="Arial"/>
              <a:buNone/>
              <a:defRPr sz="1875"/>
            </a:lvl1pPr>
            <a:lvl2pPr indent="-228600" lvl="1" marL="914400" algn="l">
              <a:spcBef>
                <a:spcPts val="337"/>
              </a:spcBef>
              <a:spcAft>
                <a:spcPts val="0"/>
              </a:spcAft>
              <a:buClr>
                <a:schemeClr val="dk1"/>
              </a:buClr>
              <a:buSzPts val="1687"/>
              <a:buFont typeface="Arial"/>
              <a:buNone/>
              <a:defRPr sz="1687"/>
            </a:lvl2pPr>
            <a:lvl3pPr indent="-228600" lvl="2" marL="1371600" algn="l">
              <a:spcBef>
                <a:spcPts val="300"/>
              </a:spcBef>
              <a:spcAft>
                <a:spcPts val="0"/>
              </a:spcAft>
              <a:buClr>
                <a:schemeClr val="dk1"/>
              </a:buClr>
              <a:buSzPts val="1500"/>
              <a:buFont typeface="Arial"/>
              <a:buNone/>
              <a:defRPr sz="1500"/>
            </a:lvl3pPr>
            <a:lvl4pPr indent="-228600" lvl="3" marL="1828800" algn="l">
              <a:spcBef>
                <a:spcPts val="262"/>
              </a:spcBef>
              <a:spcAft>
                <a:spcPts val="0"/>
              </a:spcAft>
              <a:buClr>
                <a:schemeClr val="dk1"/>
              </a:buClr>
              <a:buSzPts val="1312"/>
              <a:buFont typeface="Arial"/>
              <a:buNone/>
              <a:defRPr sz="1312"/>
            </a:lvl4pPr>
            <a:lvl5pPr indent="-228600" lvl="4" marL="2286000" algn="l">
              <a:spcBef>
                <a:spcPts val="262"/>
              </a:spcBef>
              <a:spcAft>
                <a:spcPts val="0"/>
              </a:spcAft>
              <a:buClr>
                <a:schemeClr val="dk1"/>
              </a:buClr>
              <a:buSzPts val="1312"/>
              <a:buFont typeface="Arial"/>
              <a:buNone/>
              <a:defRPr sz="1312"/>
            </a:lvl5pPr>
            <a:lvl6pPr indent="-228600" lvl="5" marL="2743200" algn="l">
              <a:spcBef>
                <a:spcPts val="262"/>
              </a:spcBef>
              <a:spcAft>
                <a:spcPts val="0"/>
              </a:spcAft>
              <a:buClr>
                <a:schemeClr val="dk1"/>
              </a:buClr>
              <a:buSzPts val="1312"/>
              <a:buFont typeface="Arial"/>
              <a:buNone/>
              <a:defRPr sz="1312"/>
            </a:lvl6pPr>
            <a:lvl7pPr indent="-228600" lvl="6" marL="3200400" algn="l">
              <a:spcBef>
                <a:spcPts val="262"/>
              </a:spcBef>
              <a:spcAft>
                <a:spcPts val="0"/>
              </a:spcAft>
              <a:buClr>
                <a:schemeClr val="dk1"/>
              </a:buClr>
              <a:buSzPts val="1312"/>
              <a:buFont typeface="Arial"/>
              <a:buNone/>
              <a:defRPr sz="1312"/>
            </a:lvl7pPr>
            <a:lvl8pPr indent="-228600" lvl="7" marL="3657600" algn="l">
              <a:spcBef>
                <a:spcPts val="262"/>
              </a:spcBef>
              <a:spcAft>
                <a:spcPts val="0"/>
              </a:spcAft>
              <a:buClr>
                <a:schemeClr val="dk1"/>
              </a:buClr>
              <a:buSzPts val="1312"/>
              <a:buFont typeface="Arial"/>
              <a:buNone/>
              <a:defRPr sz="1312"/>
            </a:lvl8pPr>
            <a:lvl9pPr indent="-228600" lvl="8" marL="4114800" algn="l">
              <a:spcBef>
                <a:spcPts val="262"/>
              </a:spcBef>
              <a:spcAft>
                <a:spcPts val="0"/>
              </a:spcAft>
              <a:buClr>
                <a:schemeClr val="dk1"/>
              </a:buClr>
              <a:buSzPts val="1312"/>
              <a:buFont typeface="Arial"/>
              <a:buNone/>
              <a:defRPr sz="1312"/>
            </a:lvl9pPr>
          </a:lstStyle>
          <a:p/>
        </p:txBody>
      </p:sp>
      <p:sp>
        <p:nvSpPr>
          <p:cNvPr id="30" name="Google Shape;30;p11"/>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12"/>
          <p:cNvSpPr txBox="1"/>
          <p:nvPr>
            <p:ph idx="1" type="body"/>
          </p:nvPr>
        </p:nvSpPr>
        <p:spPr>
          <a:xfrm>
            <a:off x="959962" y="2519947"/>
            <a:ext cx="8548226" cy="7126720"/>
          </a:xfrm>
          <a:prstGeom prst="rect">
            <a:avLst/>
          </a:prstGeom>
          <a:noFill/>
          <a:ln>
            <a:noFill/>
          </a:ln>
        </p:spPr>
        <p:txBody>
          <a:bodyPr anchorCtr="0" anchor="t" bIns="72350" lIns="144725" spcFirstLastPara="1" rIns="144725" wrap="square" tIns="72350">
            <a:noAutofit/>
          </a:bodyPr>
          <a:lstStyle>
            <a:lvl1pPr indent="-395287" lvl="0" marL="457200" algn="l">
              <a:spcBef>
                <a:spcPts val="525"/>
              </a:spcBef>
              <a:spcAft>
                <a:spcPts val="0"/>
              </a:spcAft>
              <a:buClr>
                <a:schemeClr val="dk1"/>
              </a:buClr>
              <a:buSzPts val="2625"/>
              <a:buFont typeface="Arial"/>
              <a:buChar char="•"/>
              <a:defRPr sz="2625"/>
            </a:lvl1pPr>
            <a:lvl2pPr indent="-371475" lvl="1" marL="914400" algn="l">
              <a:spcBef>
                <a:spcPts val="450"/>
              </a:spcBef>
              <a:spcAft>
                <a:spcPts val="0"/>
              </a:spcAft>
              <a:buClr>
                <a:schemeClr val="dk1"/>
              </a:buClr>
              <a:buSzPts val="2250"/>
              <a:buFont typeface="Arial"/>
              <a:buChar char="–"/>
              <a:defRPr sz="2250"/>
            </a:lvl2pPr>
            <a:lvl3pPr indent="-347662" lvl="2" marL="1371600" algn="l">
              <a:spcBef>
                <a:spcPts val="375"/>
              </a:spcBef>
              <a:spcAft>
                <a:spcPts val="0"/>
              </a:spcAft>
              <a:buClr>
                <a:schemeClr val="dk1"/>
              </a:buClr>
              <a:buSzPts val="1875"/>
              <a:buFont typeface="Arial"/>
              <a:buChar char="•"/>
              <a:defRPr sz="1875"/>
            </a:lvl3pPr>
            <a:lvl4pPr indent="-335724" lvl="3" marL="1828800" algn="l">
              <a:spcBef>
                <a:spcPts val="337"/>
              </a:spcBef>
              <a:spcAft>
                <a:spcPts val="0"/>
              </a:spcAft>
              <a:buClr>
                <a:schemeClr val="dk1"/>
              </a:buClr>
              <a:buSzPts val="1687"/>
              <a:buFont typeface="Arial"/>
              <a:buChar char="–"/>
              <a:defRPr sz="1687"/>
            </a:lvl4pPr>
            <a:lvl5pPr indent="-335724" lvl="4" marL="2286000" algn="l">
              <a:spcBef>
                <a:spcPts val="337"/>
              </a:spcBef>
              <a:spcAft>
                <a:spcPts val="0"/>
              </a:spcAft>
              <a:buClr>
                <a:schemeClr val="dk1"/>
              </a:buClr>
              <a:buSzPts val="1687"/>
              <a:buFont typeface="Arial"/>
              <a:buChar char="»"/>
              <a:defRPr sz="1687"/>
            </a:lvl5pPr>
            <a:lvl6pPr indent="-335724" lvl="5" marL="2743200" algn="l">
              <a:spcBef>
                <a:spcPts val="337"/>
              </a:spcBef>
              <a:spcAft>
                <a:spcPts val="0"/>
              </a:spcAft>
              <a:buClr>
                <a:schemeClr val="dk1"/>
              </a:buClr>
              <a:buSzPts val="1687"/>
              <a:buFont typeface="Arial"/>
              <a:buChar char="»"/>
              <a:defRPr sz="1687"/>
            </a:lvl6pPr>
            <a:lvl7pPr indent="-335724" lvl="6" marL="3200400" algn="l">
              <a:spcBef>
                <a:spcPts val="337"/>
              </a:spcBef>
              <a:spcAft>
                <a:spcPts val="0"/>
              </a:spcAft>
              <a:buClr>
                <a:schemeClr val="dk1"/>
              </a:buClr>
              <a:buSzPts val="1687"/>
              <a:buFont typeface="Arial"/>
              <a:buChar char="»"/>
              <a:defRPr sz="1687"/>
            </a:lvl7pPr>
            <a:lvl8pPr indent="-335724" lvl="7" marL="3657600" algn="l">
              <a:spcBef>
                <a:spcPts val="337"/>
              </a:spcBef>
              <a:spcAft>
                <a:spcPts val="0"/>
              </a:spcAft>
              <a:buClr>
                <a:schemeClr val="dk1"/>
              </a:buClr>
              <a:buSzPts val="1687"/>
              <a:buFont typeface="Arial"/>
              <a:buChar char="»"/>
              <a:defRPr sz="1687"/>
            </a:lvl8pPr>
            <a:lvl9pPr indent="-335724" lvl="8" marL="4114800" algn="l">
              <a:spcBef>
                <a:spcPts val="337"/>
              </a:spcBef>
              <a:spcAft>
                <a:spcPts val="0"/>
              </a:spcAft>
              <a:buClr>
                <a:schemeClr val="dk1"/>
              </a:buClr>
              <a:buSzPts val="1687"/>
              <a:buFont typeface="Arial"/>
              <a:buChar char="»"/>
              <a:defRPr sz="1687"/>
            </a:lvl9pPr>
          </a:lstStyle>
          <a:p/>
        </p:txBody>
      </p:sp>
      <p:sp>
        <p:nvSpPr>
          <p:cNvPr id="36" name="Google Shape;36;p12"/>
          <p:cNvSpPr txBox="1"/>
          <p:nvPr>
            <p:ph idx="2" type="body"/>
          </p:nvPr>
        </p:nvSpPr>
        <p:spPr>
          <a:xfrm>
            <a:off x="9691038" y="2519947"/>
            <a:ext cx="8548226" cy="7126720"/>
          </a:xfrm>
          <a:prstGeom prst="rect">
            <a:avLst/>
          </a:prstGeom>
          <a:noFill/>
          <a:ln>
            <a:noFill/>
          </a:ln>
        </p:spPr>
        <p:txBody>
          <a:bodyPr anchorCtr="0" anchor="t" bIns="72350" lIns="144725" spcFirstLastPara="1" rIns="144725" wrap="square" tIns="72350">
            <a:noAutofit/>
          </a:bodyPr>
          <a:lstStyle>
            <a:lvl1pPr indent="-395287" lvl="0" marL="457200" algn="l">
              <a:spcBef>
                <a:spcPts val="525"/>
              </a:spcBef>
              <a:spcAft>
                <a:spcPts val="0"/>
              </a:spcAft>
              <a:buClr>
                <a:schemeClr val="dk1"/>
              </a:buClr>
              <a:buSzPts val="2625"/>
              <a:buFont typeface="Arial"/>
              <a:buChar char="•"/>
              <a:defRPr sz="2625"/>
            </a:lvl1pPr>
            <a:lvl2pPr indent="-371475" lvl="1" marL="914400" algn="l">
              <a:spcBef>
                <a:spcPts val="450"/>
              </a:spcBef>
              <a:spcAft>
                <a:spcPts val="0"/>
              </a:spcAft>
              <a:buClr>
                <a:schemeClr val="dk1"/>
              </a:buClr>
              <a:buSzPts val="2250"/>
              <a:buFont typeface="Arial"/>
              <a:buChar char="–"/>
              <a:defRPr sz="2250"/>
            </a:lvl2pPr>
            <a:lvl3pPr indent="-347662" lvl="2" marL="1371600" algn="l">
              <a:spcBef>
                <a:spcPts val="375"/>
              </a:spcBef>
              <a:spcAft>
                <a:spcPts val="0"/>
              </a:spcAft>
              <a:buClr>
                <a:schemeClr val="dk1"/>
              </a:buClr>
              <a:buSzPts val="1875"/>
              <a:buFont typeface="Arial"/>
              <a:buChar char="•"/>
              <a:defRPr sz="1875"/>
            </a:lvl3pPr>
            <a:lvl4pPr indent="-335724" lvl="3" marL="1828800" algn="l">
              <a:spcBef>
                <a:spcPts val="337"/>
              </a:spcBef>
              <a:spcAft>
                <a:spcPts val="0"/>
              </a:spcAft>
              <a:buClr>
                <a:schemeClr val="dk1"/>
              </a:buClr>
              <a:buSzPts val="1687"/>
              <a:buFont typeface="Arial"/>
              <a:buChar char="–"/>
              <a:defRPr sz="1687"/>
            </a:lvl4pPr>
            <a:lvl5pPr indent="-335724" lvl="4" marL="2286000" algn="l">
              <a:spcBef>
                <a:spcPts val="337"/>
              </a:spcBef>
              <a:spcAft>
                <a:spcPts val="0"/>
              </a:spcAft>
              <a:buClr>
                <a:schemeClr val="dk1"/>
              </a:buClr>
              <a:buSzPts val="1687"/>
              <a:buFont typeface="Arial"/>
              <a:buChar char="»"/>
              <a:defRPr sz="1687"/>
            </a:lvl5pPr>
            <a:lvl6pPr indent="-335724" lvl="5" marL="2743200" algn="l">
              <a:spcBef>
                <a:spcPts val="337"/>
              </a:spcBef>
              <a:spcAft>
                <a:spcPts val="0"/>
              </a:spcAft>
              <a:buClr>
                <a:schemeClr val="dk1"/>
              </a:buClr>
              <a:buSzPts val="1687"/>
              <a:buFont typeface="Arial"/>
              <a:buChar char="»"/>
              <a:defRPr sz="1687"/>
            </a:lvl6pPr>
            <a:lvl7pPr indent="-335724" lvl="6" marL="3200400" algn="l">
              <a:spcBef>
                <a:spcPts val="337"/>
              </a:spcBef>
              <a:spcAft>
                <a:spcPts val="0"/>
              </a:spcAft>
              <a:buClr>
                <a:schemeClr val="dk1"/>
              </a:buClr>
              <a:buSzPts val="1687"/>
              <a:buFont typeface="Arial"/>
              <a:buChar char="»"/>
              <a:defRPr sz="1687"/>
            </a:lvl7pPr>
            <a:lvl8pPr indent="-335724" lvl="7" marL="3657600" algn="l">
              <a:spcBef>
                <a:spcPts val="337"/>
              </a:spcBef>
              <a:spcAft>
                <a:spcPts val="0"/>
              </a:spcAft>
              <a:buClr>
                <a:schemeClr val="dk1"/>
              </a:buClr>
              <a:buSzPts val="1687"/>
              <a:buFont typeface="Arial"/>
              <a:buChar char="»"/>
              <a:defRPr sz="1687"/>
            </a:lvl8pPr>
            <a:lvl9pPr indent="-335724" lvl="8" marL="4114800" algn="l">
              <a:spcBef>
                <a:spcPts val="337"/>
              </a:spcBef>
              <a:spcAft>
                <a:spcPts val="0"/>
              </a:spcAft>
              <a:buClr>
                <a:schemeClr val="dk1"/>
              </a:buClr>
              <a:buSzPts val="1687"/>
              <a:buFont typeface="Arial"/>
              <a:buChar char="»"/>
              <a:defRPr sz="1687"/>
            </a:lvl9pPr>
          </a:lstStyle>
          <a:p/>
        </p:txBody>
      </p:sp>
      <p:sp>
        <p:nvSpPr>
          <p:cNvPr id="37" name="Google Shape;37;p12"/>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13"/>
          <p:cNvSpPr txBox="1"/>
          <p:nvPr>
            <p:ph idx="1" type="body"/>
          </p:nvPr>
        </p:nvSpPr>
        <p:spPr>
          <a:xfrm>
            <a:off x="959972" y="2416823"/>
            <a:ext cx="8483468" cy="1008728"/>
          </a:xfrm>
          <a:prstGeom prst="rect">
            <a:avLst/>
          </a:prstGeom>
          <a:noFill/>
          <a:ln>
            <a:noFill/>
          </a:ln>
        </p:spPr>
        <p:txBody>
          <a:bodyPr anchorCtr="0" anchor="b" bIns="72350" lIns="144725" spcFirstLastPara="1" rIns="144725" wrap="square" tIns="72350">
            <a:noAutofit/>
          </a:bodyPr>
          <a:lstStyle>
            <a:lvl1pPr indent="-228600" lvl="0" marL="457200" algn="l">
              <a:spcBef>
                <a:spcPts val="450"/>
              </a:spcBef>
              <a:spcAft>
                <a:spcPts val="0"/>
              </a:spcAft>
              <a:buClr>
                <a:schemeClr val="dk1"/>
              </a:buClr>
              <a:buSzPts val="2250"/>
              <a:buFont typeface="Arial"/>
              <a:buNone/>
              <a:defRPr b="1" sz="2250"/>
            </a:lvl1pPr>
            <a:lvl2pPr indent="-228600" lvl="1" marL="914400" algn="l">
              <a:spcBef>
                <a:spcPts val="375"/>
              </a:spcBef>
              <a:spcAft>
                <a:spcPts val="0"/>
              </a:spcAft>
              <a:buClr>
                <a:schemeClr val="dk1"/>
              </a:buClr>
              <a:buSzPts val="1875"/>
              <a:buFont typeface="Arial"/>
              <a:buNone/>
              <a:defRPr b="1" sz="1875"/>
            </a:lvl2pPr>
            <a:lvl3pPr indent="-228600" lvl="2" marL="1371600" algn="l">
              <a:spcBef>
                <a:spcPts val="337"/>
              </a:spcBef>
              <a:spcAft>
                <a:spcPts val="0"/>
              </a:spcAft>
              <a:buClr>
                <a:schemeClr val="dk1"/>
              </a:buClr>
              <a:buSzPts val="1687"/>
              <a:buFont typeface="Arial"/>
              <a:buNone/>
              <a:defRPr b="1" sz="1687"/>
            </a:lvl3pPr>
            <a:lvl4pPr indent="-228600" lvl="3" marL="1828800" algn="l">
              <a:spcBef>
                <a:spcPts val="300"/>
              </a:spcBef>
              <a:spcAft>
                <a:spcPts val="0"/>
              </a:spcAft>
              <a:buClr>
                <a:schemeClr val="dk1"/>
              </a:buClr>
              <a:buSzPts val="1500"/>
              <a:buFont typeface="Arial"/>
              <a:buNone/>
              <a:defRPr b="1" sz="1500"/>
            </a:lvl4pPr>
            <a:lvl5pPr indent="-228600" lvl="4" marL="2286000" algn="l">
              <a:spcBef>
                <a:spcPts val="300"/>
              </a:spcBef>
              <a:spcAft>
                <a:spcPts val="0"/>
              </a:spcAft>
              <a:buClr>
                <a:schemeClr val="dk1"/>
              </a:buClr>
              <a:buSzPts val="1500"/>
              <a:buFont typeface="Arial"/>
              <a:buNone/>
              <a:defRPr b="1" sz="1500"/>
            </a:lvl5pPr>
            <a:lvl6pPr indent="-228600" lvl="5" marL="2743200" algn="l">
              <a:spcBef>
                <a:spcPts val="300"/>
              </a:spcBef>
              <a:spcAft>
                <a:spcPts val="0"/>
              </a:spcAft>
              <a:buClr>
                <a:schemeClr val="dk1"/>
              </a:buClr>
              <a:buSzPts val="1500"/>
              <a:buFont typeface="Arial"/>
              <a:buNone/>
              <a:defRPr b="1" sz="1500"/>
            </a:lvl6pPr>
            <a:lvl7pPr indent="-228600" lvl="6" marL="3200400" algn="l">
              <a:spcBef>
                <a:spcPts val="300"/>
              </a:spcBef>
              <a:spcAft>
                <a:spcPts val="0"/>
              </a:spcAft>
              <a:buClr>
                <a:schemeClr val="dk1"/>
              </a:buClr>
              <a:buSzPts val="1500"/>
              <a:buFont typeface="Arial"/>
              <a:buNone/>
              <a:defRPr b="1" sz="1500"/>
            </a:lvl7pPr>
            <a:lvl8pPr indent="-228600" lvl="7" marL="3657600" algn="l">
              <a:spcBef>
                <a:spcPts val="300"/>
              </a:spcBef>
              <a:spcAft>
                <a:spcPts val="0"/>
              </a:spcAft>
              <a:buClr>
                <a:schemeClr val="dk1"/>
              </a:buClr>
              <a:buSzPts val="1500"/>
              <a:buFont typeface="Arial"/>
              <a:buNone/>
              <a:defRPr b="1" sz="1500"/>
            </a:lvl8pPr>
            <a:lvl9pPr indent="-228600" lvl="8" marL="4114800" algn="l">
              <a:spcBef>
                <a:spcPts val="300"/>
              </a:spcBef>
              <a:spcAft>
                <a:spcPts val="0"/>
              </a:spcAft>
              <a:buClr>
                <a:schemeClr val="dk1"/>
              </a:buClr>
              <a:buSzPts val="1500"/>
              <a:buFont typeface="Arial"/>
              <a:buNone/>
              <a:defRPr b="1" sz="1500"/>
            </a:lvl9pPr>
          </a:lstStyle>
          <a:p/>
        </p:txBody>
      </p:sp>
      <p:sp>
        <p:nvSpPr>
          <p:cNvPr id="43" name="Google Shape;43;p13"/>
          <p:cNvSpPr txBox="1"/>
          <p:nvPr>
            <p:ph idx="2" type="body"/>
          </p:nvPr>
        </p:nvSpPr>
        <p:spPr>
          <a:xfrm>
            <a:off x="959972" y="3425565"/>
            <a:ext cx="8483468" cy="6221113"/>
          </a:xfrm>
          <a:prstGeom prst="rect">
            <a:avLst/>
          </a:prstGeom>
          <a:noFill/>
          <a:ln>
            <a:noFill/>
          </a:ln>
        </p:spPr>
        <p:txBody>
          <a:bodyPr anchorCtr="0" anchor="t" bIns="72350" lIns="144725" spcFirstLastPara="1" rIns="144725" wrap="square" tIns="72350">
            <a:noAutofit/>
          </a:bodyPr>
          <a:lstStyle>
            <a:lvl1pPr indent="-371475" lvl="0" marL="457200" algn="l">
              <a:spcBef>
                <a:spcPts val="450"/>
              </a:spcBef>
              <a:spcAft>
                <a:spcPts val="0"/>
              </a:spcAft>
              <a:buClr>
                <a:schemeClr val="dk1"/>
              </a:buClr>
              <a:buSzPts val="2250"/>
              <a:buFont typeface="Arial"/>
              <a:buChar char="•"/>
              <a:defRPr sz="2250"/>
            </a:lvl1pPr>
            <a:lvl2pPr indent="-347662" lvl="1" marL="914400" algn="l">
              <a:spcBef>
                <a:spcPts val="375"/>
              </a:spcBef>
              <a:spcAft>
                <a:spcPts val="0"/>
              </a:spcAft>
              <a:buClr>
                <a:schemeClr val="dk1"/>
              </a:buClr>
              <a:buSzPts val="1875"/>
              <a:buFont typeface="Arial"/>
              <a:buChar char="–"/>
              <a:defRPr sz="1875"/>
            </a:lvl2pPr>
            <a:lvl3pPr indent="-335724" lvl="2" marL="1371600" algn="l">
              <a:spcBef>
                <a:spcPts val="337"/>
              </a:spcBef>
              <a:spcAft>
                <a:spcPts val="0"/>
              </a:spcAft>
              <a:buClr>
                <a:schemeClr val="dk1"/>
              </a:buClr>
              <a:buSzPts val="1687"/>
              <a:buFont typeface="Arial"/>
              <a:buChar char="•"/>
              <a:defRPr sz="1687"/>
            </a:lvl3pPr>
            <a:lvl4pPr indent="-323850" lvl="3" marL="1828800" algn="l">
              <a:spcBef>
                <a:spcPts val="300"/>
              </a:spcBef>
              <a:spcAft>
                <a:spcPts val="0"/>
              </a:spcAft>
              <a:buClr>
                <a:schemeClr val="dk1"/>
              </a:buClr>
              <a:buSzPts val="1500"/>
              <a:buFont typeface="Arial"/>
              <a:buChar char="–"/>
              <a:defRPr sz="1500"/>
            </a:lvl4pPr>
            <a:lvl5pPr indent="-323850" lvl="4" marL="2286000" algn="l">
              <a:spcBef>
                <a:spcPts val="300"/>
              </a:spcBef>
              <a:spcAft>
                <a:spcPts val="0"/>
              </a:spcAft>
              <a:buClr>
                <a:schemeClr val="dk1"/>
              </a:buClr>
              <a:buSzPts val="1500"/>
              <a:buFont typeface="Arial"/>
              <a:buChar char="»"/>
              <a:defRPr sz="1500"/>
            </a:lvl5pPr>
            <a:lvl6pPr indent="-323850" lvl="5" marL="2743200" algn="l">
              <a:spcBef>
                <a:spcPts val="300"/>
              </a:spcBef>
              <a:spcAft>
                <a:spcPts val="0"/>
              </a:spcAft>
              <a:buClr>
                <a:schemeClr val="dk1"/>
              </a:buClr>
              <a:buSzPts val="1500"/>
              <a:buFont typeface="Arial"/>
              <a:buChar char="»"/>
              <a:defRPr sz="1500"/>
            </a:lvl6pPr>
            <a:lvl7pPr indent="-323850" lvl="6" marL="3200400" algn="l">
              <a:spcBef>
                <a:spcPts val="300"/>
              </a:spcBef>
              <a:spcAft>
                <a:spcPts val="0"/>
              </a:spcAft>
              <a:buClr>
                <a:schemeClr val="dk1"/>
              </a:buClr>
              <a:buSzPts val="1500"/>
              <a:buFont typeface="Arial"/>
              <a:buChar char="»"/>
              <a:defRPr sz="1500"/>
            </a:lvl7pPr>
            <a:lvl8pPr indent="-323850" lvl="7" marL="3657600" algn="l">
              <a:spcBef>
                <a:spcPts val="300"/>
              </a:spcBef>
              <a:spcAft>
                <a:spcPts val="0"/>
              </a:spcAft>
              <a:buClr>
                <a:schemeClr val="dk1"/>
              </a:buClr>
              <a:buSzPts val="1500"/>
              <a:buFont typeface="Arial"/>
              <a:buChar char="»"/>
              <a:defRPr sz="1500"/>
            </a:lvl8pPr>
            <a:lvl9pPr indent="-323850" lvl="8" marL="4114800" algn="l">
              <a:spcBef>
                <a:spcPts val="300"/>
              </a:spcBef>
              <a:spcAft>
                <a:spcPts val="0"/>
              </a:spcAft>
              <a:buClr>
                <a:schemeClr val="dk1"/>
              </a:buClr>
              <a:buSzPts val="1500"/>
              <a:buFont typeface="Arial"/>
              <a:buChar char="»"/>
              <a:defRPr sz="1500"/>
            </a:lvl9pPr>
          </a:lstStyle>
          <a:p/>
        </p:txBody>
      </p:sp>
      <p:sp>
        <p:nvSpPr>
          <p:cNvPr id="44" name="Google Shape;44;p13"/>
          <p:cNvSpPr txBox="1"/>
          <p:nvPr>
            <p:ph idx="3" type="body"/>
          </p:nvPr>
        </p:nvSpPr>
        <p:spPr>
          <a:xfrm>
            <a:off x="9753893" y="2416823"/>
            <a:ext cx="8485372" cy="1008728"/>
          </a:xfrm>
          <a:prstGeom prst="rect">
            <a:avLst/>
          </a:prstGeom>
          <a:noFill/>
          <a:ln>
            <a:noFill/>
          </a:ln>
        </p:spPr>
        <p:txBody>
          <a:bodyPr anchorCtr="0" anchor="b" bIns="72350" lIns="144725" spcFirstLastPara="1" rIns="144725" wrap="square" tIns="72350">
            <a:noAutofit/>
          </a:bodyPr>
          <a:lstStyle>
            <a:lvl1pPr indent="-228600" lvl="0" marL="457200" algn="l">
              <a:spcBef>
                <a:spcPts val="450"/>
              </a:spcBef>
              <a:spcAft>
                <a:spcPts val="0"/>
              </a:spcAft>
              <a:buClr>
                <a:schemeClr val="dk1"/>
              </a:buClr>
              <a:buSzPts val="2250"/>
              <a:buFont typeface="Arial"/>
              <a:buNone/>
              <a:defRPr b="1" sz="2250"/>
            </a:lvl1pPr>
            <a:lvl2pPr indent="-228600" lvl="1" marL="914400" algn="l">
              <a:spcBef>
                <a:spcPts val="375"/>
              </a:spcBef>
              <a:spcAft>
                <a:spcPts val="0"/>
              </a:spcAft>
              <a:buClr>
                <a:schemeClr val="dk1"/>
              </a:buClr>
              <a:buSzPts val="1875"/>
              <a:buFont typeface="Arial"/>
              <a:buNone/>
              <a:defRPr b="1" sz="1875"/>
            </a:lvl2pPr>
            <a:lvl3pPr indent="-228600" lvl="2" marL="1371600" algn="l">
              <a:spcBef>
                <a:spcPts val="337"/>
              </a:spcBef>
              <a:spcAft>
                <a:spcPts val="0"/>
              </a:spcAft>
              <a:buClr>
                <a:schemeClr val="dk1"/>
              </a:buClr>
              <a:buSzPts val="1687"/>
              <a:buFont typeface="Arial"/>
              <a:buNone/>
              <a:defRPr b="1" sz="1687"/>
            </a:lvl3pPr>
            <a:lvl4pPr indent="-228600" lvl="3" marL="1828800" algn="l">
              <a:spcBef>
                <a:spcPts val="300"/>
              </a:spcBef>
              <a:spcAft>
                <a:spcPts val="0"/>
              </a:spcAft>
              <a:buClr>
                <a:schemeClr val="dk1"/>
              </a:buClr>
              <a:buSzPts val="1500"/>
              <a:buFont typeface="Arial"/>
              <a:buNone/>
              <a:defRPr b="1" sz="1500"/>
            </a:lvl4pPr>
            <a:lvl5pPr indent="-228600" lvl="4" marL="2286000" algn="l">
              <a:spcBef>
                <a:spcPts val="300"/>
              </a:spcBef>
              <a:spcAft>
                <a:spcPts val="0"/>
              </a:spcAft>
              <a:buClr>
                <a:schemeClr val="dk1"/>
              </a:buClr>
              <a:buSzPts val="1500"/>
              <a:buFont typeface="Arial"/>
              <a:buNone/>
              <a:defRPr b="1" sz="1500"/>
            </a:lvl5pPr>
            <a:lvl6pPr indent="-228600" lvl="5" marL="2743200" algn="l">
              <a:spcBef>
                <a:spcPts val="300"/>
              </a:spcBef>
              <a:spcAft>
                <a:spcPts val="0"/>
              </a:spcAft>
              <a:buClr>
                <a:schemeClr val="dk1"/>
              </a:buClr>
              <a:buSzPts val="1500"/>
              <a:buFont typeface="Arial"/>
              <a:buNone/>
              <a:defRPr b="1" sz="1500"/>
            </a:lvl6pPr>
            <a:lvl7pPr indent="-228600" lvl="6" marL="3200400" algn="l">
              <a:spcBef>
                <a:spcPts val="300"/>
              </a:spcBef>
              <a:spcAft>
                <a:spcPts val="0"/>
              </a:spcAft>
              <a:buClr>
                <a:schemeClr val="dk1"/>
              </a:buClr>
              <a:buSzPts val="1500"/>
              <a:buFont typeface="Arial"/>
              <a:buNone/>
              <a:defRPr b="1" sz="1500"/>
            </a:lvl7pPr>
            <a:lvl8pPr indent="-228600" lvl="7" marL="3657600" algn="l">
              <a:spcBef>
                <a:spcPts val="300"/>
              </a:spcBef>
              <a:spcAft>
                <a:spcPts val="0"/>
              </a:spcAft>
              <a:buClr>
                <a:schemeClr val="dk1"/>
              </a:buClr>
              <a:buSzPts val="1500"/>
              <a:buFont typeface="Arial"/>
              <a:buNone/>
              <a:defRPr b="1" sz="1500"/>
            </a:lvl8pPr>
            <a:lvl9pPr indent="-228600" lvl="8" marL="4114800" algn="l">
              <a:spcBef>
                <a:spcPts val="300"/>
              </a:spcBef>
              <a:spcAft>
                <a:spcPts val="0"/>
              </a:spcAft>
              <a:buClr>
                <a:schemeClr val="dk1"/>
              </a:buClr>
              <a:buSzPts val="1500"/>
              <a:buFont typeface="Arial"/>
              <a:buNone/>
              <a:defRPr b="1" sz="1500"/>
            </a:lvl9pPr>
          </a:lstStyle>
          <a:p/>
        </p:txBody>
      </p:sp>
      <p:sp>
        <p:nvSpPr>
          <p:cNvPr id="45" name="Google Shape;45;p13"/>
          <p:cNvSpPr txBox="1"/>
          <p:nvPr>
            <p:ph idx="4" type="body"/>
          </p:nvPr>
        </p:nvSpPr>
        <p:spPr>
          <a:xfrm>
            <a:off x="9753893" y="3425565"/>
            <a:ext cx="8485372" cy="6221113"/>
          </a:xfrm>
          <a:prstGeom prst="rect">
            <a:avLst/>
          </a:prstGeom>
          <a:noFill/>
          <a:ln>
            <a:noFill/>
          </a:ln>
        </p:spPr>
        <p:txBody>
          <a:bodyPr anchorCtr="0" anchor="t" bIns="72350" lIns="144725" spcFirstLastPara="1" rIns="144725" wrap="square" tIns="72350">
            <a:noAutofit/>
          </a:bodyPr>
          <a:lstStyle>
            <a:lvl1pPr indent="-371475" lvl="0" marL="457200" algn="l">
              <a:spcBef>
                <a:spcPts val="450"/>
              </a:spcBef>
              <a:spcAft>
                <a:spcPts val="0"/>
              </a:spcAft>
              <a:buClr>
                <a:schemeClr val="dk1"/>
              </a:buClr>
              <a:buSzPts val="2250"/>
              <a:buFont typeface="Arial"/>
              <a:buChar char="•"/>
              <a:defRPr sz="2250"/>
            </a:lvl1pPr>
            <a:lvl2pPr indent="-347662" lvl="1" marL="914400" algn="l">
              <a:spcBef>
                <a:spcPts val="375"/>
              </a:spcBef>
              <a:spcAft>
                <a:spcPts val="0"/>
              </a:spcAft>
              <a:buClr>
                <a:schemeClr val="dk1"/>
              </a:buClr>
              <a:buSzPts val="1875"/>
              <a:buFont typeface="Arial"/>
              <a:buChar char="–"/>
              <a:defRPr sz="1875"/>
            </a:lvl2pPr>
            <a:lvl3pPr indent="-335724" lvl="2" marL="1371600" algn="l">
              <a:spcBef>
                <a:spcPts val="337"/>
              </a:spcBef>
              <a:spcAft>
                <a:spcPts val="0"/>
              </a:spcAft>
              <a:buClr>
                <a:schemeClr val="dk1"/>
              </a:buClr>
              <a:buSzPts val="1687"/>
              <a:buFont typeface="Arial"/>
              <a:buChar char="•"/>
              <a:defRPr sz="1687"/>
            </a:lvl3pPr>
            <a:lvl4pPr indent="-323850" lvl="3" marL="1828800" algn="l">
              <a:spcBef>
                <a:spcPts val="300"/>
              </a:spcBef>
              <a:spcAft>
                <a:spcPts val="0"/>
              </a:spcAft>
              <a:buClr>
                <a:schemeClr val="dk1"/>
              </a:buClr>
              <a:buSzPts val="1500"/>
              <a:buFont typeface="Arial"/>
              <a:buChar char="–"/>
              <a:defRPr sz="1500"/>
            </a:lvl4pPr>
            <a:lvl5pPr indent="-323850" lvl="4" marL="2286000" algn="l">
              <a:spcBef>
                <a:spcPts val="300"/>
              </a:spcBef>
              <a:spcAft>
                <a:spcPts val="0"/>
              </a:spcAft>
              <a:buClr>
                <a:schemeClr val="dk1"/>
              </a:buClr>
              <a:buSzPts val="1500"/>
              <a:buFont typeface="Arial"/>
              <a:buChar char="»"/>
              <a:defRPr sz="1500"/>
            </a:lvl5pPr>
            <a:lvl6pPr indent="-323850" lvl="5" marL="2743200" algn="l">
              <a:spcBef>
                <a:spcPts val="300"/>
              </a:spcBef>
              <a:spcAft>
                <a:spcPts val="0"/>
              </a:spcAft>
              <a:buClr>
                <a:schemeClr val="dk1"/>
              </a:buClr>
              <a:buSzPts val="1500"/>
              <a:buFont typeface="Arial"/>
              <a:buChar char="»"/>
              <a:defRPr sz="1500"/>
            </a:lvl6pPr>
            <a:lvl7pPr indent="-323850" lvl="6" marL="3200400" algn="l">
              <a:spcBef>
                <a:spcPts val="300"/>
              </a:spcBef>
              <a:spcAft>
                <a:spcPts val="0"/>
              </a:spcAft>
              <a:buClr>
                <a:schemeClr val="dk1"/>
              </a:buClr>
              <a:buSzPts val="1500"/>
              <a:buFont typeface="Arial"/>
              <a:buChar char="»"/>
              <a:defRPr sz="1500"/>
            </a:lvl7pPr>
            <a:lvl8pPr indent="-323850" lvl="7" marL="3657600" algn="l">
              <a:spcBef>
                <a:spcPts val="300"/>
              </a:spcBef>
              <a:spcAft>
                <a:spcPts val="0"/>
              </a:spcAft>
              <a:buClr>
                <a:schemeClr val="dk1"/>
              </a:buClr>
              <a:buSzPts val="1500"/>
              <a:buFont typeface="Arial"/>
              <a:buChar char="»"/>
              <a:defRPr sz="1500"/>
            </a:lvl8pPr>
            <a:lvl9pPr indent="-323850" lvl="8" marL="4114800" algn="l">
              <a:spcBef>
                <a:spcPts val="300"/>
              </a:spcBef>
              <a:spcAft>
                <a:spcPts val="0"/>
              </a:spcAft>
              <a:buClr>
                <a:schemeClr val="dk1"/>
              </a:buClr>
              <a:buSzPts val="1500"/>
              <a:buFont typeface="Arial"/>
              <a:buChar char="»"/>
              <a:defRPr sz="1500"/>
            </a:lvl9pPr>
          </a:lstStyle>
          <a:p/>
        </p:txBody>
      </p:sp>
      <p:sp>
        <p:nvSpPr>
          <p:cNvPr id="46" name="Google Shape;46;p13"/>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14"/>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5"/>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5"/>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6"/>
          <p:cNvSpPr txBox="1"/>
          <p:nvPr>
            <p:ph type="title"/>
          </p:nvPr>
        </p:nvSpPr>
        <p:spPr>
          <a:xfrm>
            <a:off x="959962" y="429368"/>
            <a:ext cx="6315936" cy="1829960"/>
          </a:xfrm>
          <a:prstGeom prst="rect">
            <a:avLst/>
          </a:prstGeom>
          <a:noFill/>
          <a:ln>
            <a:noFill/>
          </a:ln>
        </p:spPr>
        <p:txBody>
          <a:bodyPr anchorCtr="0" anchor="b" bIns="72350" lIns="144725" spcFirstLastPara="1" rIns="144725" wrap="square" tIns="72350">
            <a:noAutofit/>
          </a:bodyPr>
          <a:lstStyle>
            <a:lvl1pPr lvl="0" algn="l">
              <a:spcBef>
                <a:spcPts val="0"/>
              </a:spcBef>
              <a:spcAft>
                <a:spcPts val="0"/>
              </a:spcAft>
              <a:buSzPts val="1400"/>
              <a:buNone/>
              <a:defRPr b="1" sz="187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6"/>
          <p:cNvSpPr txBox="1"/>
          <p:nvPr>
            <p:ph idx="1" type="body"/>
          </p:nvPr>
        </p:nvSpPr>
        <p:spPr>
          <a:xfrm>
            <a:off x="7506365" y="429368"/>
            <a:ext cx="10732899" cy="9217297"/>
          </a:xfrm>
          <a:prstGeom prst="rect">
            <a:avLst/>
          </a:prstGeom>
          <a:noFill/>
          <a:ln>
            <a:noFill/>
          </a:ln>
        </p:spPr>
        <p:txBody>
          <a:bodyPr anchorCtr="0" anchor="t" bIns="72350" lIns="144725" spcFirstLastPara="1" rIns="144725" wrap="square" tIns="72350">
            <a:noAutofit/>
          </a:bodyPr>
          <a:lstStyle>
            <a:lvl1pPr indent="-419100" lvl="0" marL="457200" algn="l">
              <a:spcBef>
                <a:spcPts val="600"/>
              </a:spcBef>
              <a:spcAft>
                <a:spcPts val="0"/>
              </a:spcAft>
              <a:buClr>
                <a:schemeClr val="dk1"/>
              </a:buClr>
              <a:buSzPts val="3000"/>
              <a:buFont typeface="Arial"/>
              <a:buChar char="•"/>
              <a:defRPr sz="3000"/>
            </a:lvl1pPr>
            <a:lvl2pPr indent="-395287" lvl="1" marL="914400" algn="l">
              <a:spcBef>
                <a:spcPts val="525"/>
              </a:spcBef>
              <a:spcAft>
                <a:spcPts val="0"/>
              </a:spcAft>
              <a:buClr>
                <a:schemeClr val="dk1"/>
              </a:buClr>
              <a:buSzPts val="2625"/>
              <a:buFont typeface="Arial"/>
              <a:buChar char="–"/>
              <a:defRPr sz="2625"/>
            </a:lvl2pPr>
            <a:lvl3pPr indent="-371475" lvl="2" marL="1371600" algn="l">
              <a:spcBef>
                <a:spcPts val="450"/>
              </a:spcBef>
              <a:spcAft>
                <a:spcPts val="0"/>
              </a:spcAft>
              <a:buClr>
                <a:schemeClr val="dk1"/>
              </a:buClr>
              <a:buSzPts val="2250"/>
              <a:buFont typeface="Arial"/>
              <a:buChar char="•"/>
              <a:defRPr sz="2250"/>
            </a:lvl3pPr>
            <a:lvl4pPr indent="-347662" lvl="3" marL="1828800" algn="l">
              <a:spcBef>
                <a:spcPts val="375"/>
              </a:spcBef>
              <a:spcAft>
                <a:spcPts val="0"/>
              </a:spcAft>
              <a:buClr>
                <a:schemeClr val="dk1"/>
              </a:buClr>
              <a:buSzPts val="1875"/>
              <a:buFont typeface="Arial"/>
              <a:buChar char="–"/>
              <a:defRPr sz="1875"/>
            </a:lvl4pPr>
            <a:lvl5pPr indent="-347662" lvl="4" marL="2286000" algn="l">
              <a:spcBef>
                <a:spcPts val="375"/>
              </a:spcBef>
              <a:spcAft>
                <a:spcPts val="0"/>
              </a:spcAft>
              <a:buClr>
                <a:schemeClr val="dk1"/>
              </a:buClr>
              <a:buSzPts val="1875"/>
              <a:buFont typeface="Arial"/>
              <a:buChar char="»"/>
              <a:defRPr sz="1875"/>
            </a:lvl5pPr>
            <a:lvl6pPr indent="-347662" lvl="5" marL="2743200" algn="l">
              <a:spcBef>
                <a:spcPts val="375"/>
              </a:spcBef>
              <a:spcAft>
                <a:spcPts val="0"/>
              </a:spcAft>
              <a:buClr>
                <a:schemeClr val="dk1"/>
              </a:buClr>
              <a:buSzPts val="1875"/>
              <a:buFont typeface="Arial"/>
              <a:buChar char="»"/>
              <a:defRPr sz="1875"/>
            </a:lvl6pPr>
            <a:lvl7pPr indent="-347662" lvl="6" marL="3200400" algn="l">
              <a:spcBef>
                <a:spcPts val="375"/>
              </a:spcBef>
              <a:spcAft>
                <a:spcPts val="0"/>
              </a:spcAft>
              <a:buClr>
                <a:schemeClr val="dk1"/>
              </a:buClr>
              <a:buSzPts val="1875"/>
              <a:buFont typeface="Arial"/>
              <a:buChar char="»"/>
              <a:defRPr sz="1875"/>
            </a:lvl7pPr>
            <a:lvl8pPr indent="-347662" lvl="7" marL="3657600" algn="l">
              <a:spcBef>
                <a:spcPts val="375"/>
              </a:spcBef>
              <a:spcAft>
                <a:spcPts val="0"/>
              </a:spcAft>
              <a:buClr>
                <a:schemeClr val="dk1"/>
              </a:buClr>
              <a:buSzPts val="1875"/>
              <a:buFont typeface="Arial"/>
              <a:buChar char="»"/>
              <a:defRPr sz="1875"/>
            </a:lvl8pPr>
            <a:lvl9pPr indent="-347662" lvl="8" marL="4114800" algn="l">
              <a:spcBef>
                <a:spcPts val="375"/>
              </a:spcBef>
              <a:spcAft>
                <a:spcPts val="0"/>
              </a:spcAft>
              <a:buClr>
                <a:schemeClr val="dk1"/>
              </a:buClr>
              <a:buSzPts val="1875"/>
              <a:buFont typeface="Arial"/>
              <a:buChar char="»"/>
              <a:defRPr sz="1875"/>
            </a:lvl9pPr>
          </a:lstStyle>
          <a:p/>
        </p:txBody>
      </p:sp>
      <p:sp>
        <p:nvSpPr>
          <p:cNvPr id="61" name="Google Shape;61;p16"/>
          <p:cNvSpPr txBox="1"/>
          <p:nvPr>
            <p:ph idx="2" type="body"/>
          </p:nvPr>
        </p:nvSpPr>
        <p:spPr>
          <a:xfrm>
            <a:off x="959962" y="2259326"/>
            <a:ext cx="6315936" cy="7387338"/>
          </a:xfrm>
          <a:prstGeom prst="rect">
            <a:avLst/>
          </a:prstGeom>
          <a:noFill/>
          <a:ln>
            <a:noFill/>
          </a:ln>
        </p:spPr>
        <p:txBody>
          <a:bodyPr anchorCtr="0" anchor="t" bIns="72350" lIns="144725" spcFirstLastPara="1" rIns="144725" wrap="square" tIns="72350">
            <a:noAutofit/>
          </a:bodyPr>
          <a:lstStyle>
            <a:lvl1pPr indent="-228600" lvl="0" marL="457200" algn="l">
              <a:spcBef>
                <a:spcPts val="262"/>
              </a:spcBef>
              <a:spcAft>
                <a:spcPts val="0"/>
              </a:spcAft>
              <a:buClr>
                <a:schemeClr val="dk1"/>
              </a:buClr>
              <a:buSzPts val="1312"/>
              <a:buFont typeface="Arial"/>
              <a:buNone/>
              <a:defRPr sz="1312"/>
            </a:lvl1pPr>
            <a:lvl2pPr indent="-228600" lvl="1" marL="914400" algn="l">
              <a:spcBef>
                <a:spcPts val="225"/>
              </a:spcBef>
              <a:spcAft>
                <a:spcPts val="0"/>
              </a:spcAft>
              <a:buClr>
                <a:schemeClr val="dk1"/>
              </a:buClr>
              <a:buSzPts val="1125"/>
              <a:buFont typeface="Arial"/>
              <a:buNone/>
              <a:defRPr sz="1125"/>
            </a:lvl2pPr>
            <a:lvl3pPr indent="-228600" lvl="2" marL="1371600" algn="l">
              <a:spcBef>
                <a:spcPts val="187"/>
              </a:spcBef>
              <a:spcAft>
                <a:spcPts val="0"/>
              </a:spcAft>
              <a:buClr>
                <a:schemeClr val="dk1"/>
              </a:buClr>
              <a:buSzPts val="937"/>
              <a:buFont typeface="Arial"/>
              <a:buNone/>
              <a:defRPr sz="937"/>
            </a:lvl3pPr>
            <a:lvl4pPr indent="-228600" lvl="3" marL="1828800" algn="l">
              <a:spcBef>
                <a:spcPts val="169"/>
              </a:spcBef>
              <a:spcAft>
                <a:spcPts val="0"/>
              </a:spcAft>
              <a:buClr>
                <a:schemeClr val="dk1"/>
              </a:buClr>
              <a:buSzPts val="844"/>
              <a:buFont typeface="Arial"/>
              <a:buNone/>
              <a:defRPr sz="843"/>
            </a:lvl4pPr>
            <a:lvl5pPr indent="-228600" lvl="4" marL="2286000" algn="l">
              <a:spcBef>
                <a:spcPts val="169"/>
              </a:spcBef>
              <a:spcAft>
                <a:spcPts val="0"/>
              </a:spcAft>
              <a:buClr>
                <a:schemeClr val="dk1"/>
              </a:buClr>
              <a:buSzPts val="844"/>
              <a:buFont typeface="Arial"/>
              <a:buNone/>
              <a:defRPr sz="843"/>
            </a:lvl5pPr>
            <a:lvl6pPr indent="-228600" lvl="5" marL="2743200" algn="l">
              <a:spcBef>
                <a:spcPts val="169"/>
              </a:spcBef>
              <a:spcAft>
                <a:spcPts val="0"/>
              </a:spcAft>
              <a:buClr>
                <a:schemeClr val="dk1"/>
              </a:buClr>
              <a:buSzPts val="844"/>
              <a:buFont typeface="Arial"/>
              <a:buNone/>
              <a:defRPr sz="843"/>
            </a:lvl6pPr>
            <a:lvl7pPr indent="-228600" lvl="6" marL="3200400" algn="l">
              <a:spcBef>
                <a:spcPts val="169"/>
              </a:spcBef>
              <a:spcAft>
                <a:spcPts val="0"/>
              </a:spcAft>
              <a:buClr>
                <a:schemeClr val="dk1"/>
              </a:buClr>
              <a:buSzPts val="844"/>
              <a:buFont typeface="Arial"/>
              <a:buNone/>
              <a:defRPr sz="843"/>
            </a:lvl7pPr>
            <a:lvl8pPr indent="-228600" lvl="7" marL="3657600" algn="l">
              <a:spcBef>
                <a:spcPts val="169"/>
              </a:spcBef>
              <a:spcAft>
                <a:spcPts val="0"/>
              </a:spcAft>
              <a:buClr>
                <a:schemeClr val="dk1"/>
              </a:buClr>
              <a:buSzPts val="844"/>
              <a:buFont typeface="Arial"/>
              <a:buNone/>
              <a:defRPr sz="843"/>
            </a:lvl8pPr>
            <a:lvl9pPr indent="-228600" lvl="8" marL="4114800" algn="l">
              <a:spcBef>
                <a:spcPts val="169"/>
              </a:spcBef>
              <a:spcAft>
                <a:spcPts val="0"/>
              </a:spcAft>
              <a:buClr>
                <a:schemeClr val="dk1"/>
              </a:buClr>
              <a:buSzPts val="844"/>
              <a:buFont typeface="Arial"/>
              <a:buNone/>
              <a:defRPr sz="843"/>
            </a:lvl9pPr>
          </a:lstStyle>
          <a:p/>
        </p:txBody>
      </p:sp>
      <p:sp>
        <p:nvSpPr>
          <p:cNvPr id="62" name="Google Shape;62;p16"/>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6"/>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6"/>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7"/>
          <p:cNvSpPr txBox="1"/>
          <p:nvPr>
            <p:ph type="title"/>
          </p:nvPr>
        </p:nvSpPr>
        <p:spPr>
          <a:xfrm>
            <a:off x="3763659" y="7559835"/>
            <a:ext cx="11519535" cy="892480"/>
          </a:xfrm>
          <a:prstGeom prst="rect">
            <a:avLst/>
          </a:prstGeom>
          <a:noFill/>
          <a:ln>
            <a:noFill/>
          </a:ln>
        </p:spPr>
        <p:txBody>
          <a:bodyPr anchorCtr="0" anchor="b" bIns="72350" lIns="144725" spcFirstLastPara="1" rIns="144725" wrap="square" tIns="72350">
            <a:noAutofit/>
          </a:bodyPr>
          <a:lstStyle>
            <a:lvl1pPr lvl="0" algn="l">
              <a:spcBef>
                <a:spcPts val="0"/>
              </a:spcBef>
              <a:spcAft>
                <a:spcPts val="0"/>
              </a:spcAft>
              <a:buSzPts val="1400"/>
              <a:buNone/>
              <a:defRPr b="1" sz="1875"/>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7"/>
          <p:cNvSpPr/>
          <p:nvPr>
            <p:ph idx="2" type="pic"/>
          </p:nvPr>
        </p:nvSpPr>
        <p:spPr>
          <a:xfrm>
            <a:off x="3763659" y="965606"/>
            <a:ext cx="11519535" cy="6479858"/>
          </a:xfrm>
          <a:prstGeom prst="rect">
            <a:avLst/>
          </a:prstGeom>
          <a:noFill/>
          <a:ln>
            <a:noFill/>
          </a:ln>
        </p:spPr>
      </p:sp>
      <p:sp>
        <p:nvSpPr>
          <p:cNvPr id="68" name="Google Shape;68;p17"/>
          <p:cNvSpPr txBox="1"/>
          <p:nvPr>
            <p:ph idx="1" type="body"/>
          </p:nvPr>
        </p:nvSpPr>
        <p:spPr>
          <a:xfrm>
            <a:off x="3763659" y="8452316"/>
            <a:ext cx="11519535" cy="1267472"/>
          </a:xfrm>
          <a:prstGeom prst="rect">
            <a:avLst/>
          </a:prstGeom>
          <a:noFill/>
          <a:ln>
            <a:noFill/>
          </a:ln>
        </p:spPr>
        <p:txBody>
          <a:bodyPr anchorCtr="0" anchor="t" bIns="72350" lIns="144725" spcFirstLastPara="1" rIns="144725" wrap="square" tIns="72350">
            <a:noAutofit/>
          </a:bodyPr>
          <a:lstStyle>
            <a:lvl1pPr indent="-228600" lvl="0" marL="457200" algn="l">
              <a:spcBef>
                <a:spcPts val="262"/>
              </a:spcBef>
              <a:spcAft>
                <a:spcPts val="0"/>
              </a:spcAft>
              <a:buClr>
                <a:schemeClr val="dk1"/>
              </a:buClr>
              <a:buSzPts val="1312"/>
              <a:buFont typeface="Arial"/>
              <a:buNone/>
              <a:defRPr sz="1312"/>
            </a:lvl1pPr>
            <a:lvl2pPr indent="-228600" lvl="1" marL="914400" algn="l">
              <a:spcBef>
                <a:spcPts val="225"/>
              </a:spcBef>
              <a:spcAft>
                <a:spcPts val="0"/>
              </a:spcAft>
              <a:buClr>
                <a:schemeClr val="dk1"/>
              </a:buClr>
              <a:buSzPts val="1125"/>
              <a:buFont typeface="Arial"/>
              <a:buNone/>
              <a:defRPr sz="1125"/>
            </a:lvl2pPr>
            <a:lvl3pPr indent="-228600" lvl="2" marL="1371600" algn="l">
              <a:spcBef>
                <a:spcPts val="187"/>
              </a:spcBef>
              <a:spcAft>
                <a:spcPts val="0"/>
              </a:spcAft>
              <a:buClr>
                <a:schemeClr val="dk1"/>
              </a:buClr>
              <a:buSzPts val="937"/>
              <a:buFont typeface="Arial"/>
              <a:buNone/>
              <a:defRPr sz="937"/>
            </a:lvl3pPr>
            <a:lvl4pPr indent="-228600" lvl="3" marL="1828800" algn="l">
              <a:spcBef>
                <a:spcPts val="169"/>
              </a:spcBef>
              <a:spcAft>
                <a:spcPts val="0"/>
              </a:spcAft>
              <a:buClr>
                <a:schemeClr val="dk1"/>
              </a:buClr>
              <a:buSzPts val="844"/>
              <a:buFont typeface="Arial"/>
              <a:buNone/>
              <a:defRPr sz="843"/>
            </a:lvl4pPr>
            <a:lvl5pPr indent="-228600" lvl="4" marL="2286000" algn="l">
              <a:spcBef>
                <a:spcPts val="169"/>
              </a:spcBef>
              <a:spcAft>
                <a:spcPts val="0"/>
              </a:spcAft>
              <a:buClr>
                <a:schemeClr val="dk1"/>
              </a:buClr>
              <a:buSzPts val="844"/>
              <a:buFont typeface="Arial"/>
              <a:buNone/>
              <a:defRPr sz="843"/>
            </a:lvl5pPr>
            <a:lvl6pPr indent="-228600" lvl="5" marL="2743200" algn="l">
              <a:spcBef>
                <a:spcPts val="169"/>
              </a:spcBef>
              <a:spcAft>
                <a:spcPts val="0"/>
              </a:spcAft>
              <a:buClr>
                <a:schemeClr val="dk1"/>
              </a:buClr>
              <a:buSzPts val="844"/>
              <a:buFont typeface="Arial"/>
              <a:buNone/>
              <a:defRPr sz="843"/>
            </a:lvl6pPr>
            <a:lvl7pPr indent="-228600" lvl="6" marL="3200400" algn="l">
              <a:spcBef>
                <a:spcPts val="169"/>
              </a:spcBef>
              <a:spcAft>
                <a:spcPts val="0"/>
              </a:spcAft>
              <a:buClr>
                <a:schemeClr val="dk1"/>
              </a:buClr>
              <a:buSzPts val="844"/>
              <a:buFont typeface="Arial"/>
              <a:buNone/>
              <a:defRPr sz="843"/>
            </a:lvl7pPr>
            <a:lvl8pPr indent="-228600" lvl="7" marL="3657600" algn="l">
              <a:spcBef>
                <a:spcPts val="169"/>
              </a:spcBef>
              <a:spcAft>
                <a:spcPts val="0"/>
              </a:spcAft>
              <a:buClr>
                <a:schemeClr val="dk1"/>
              </a:buClr>
              <a:buSzPts val="844"/>
              <a:buFont typeface="Arial"/>
              <a:buNone/>
              <a:defRPr sz="843"/>
            </a:lvl8pPr>
            <a:lvl9pPr indent="-228600" lvl="8" marL="4114800" algn="l">
              <a:spcBef>
                <a:spcPts val="169"/>
              </a:spcBef>
              <a:spcAft>
                <a:spcPts val="0"/>
              </a:spcAft>
              <a:buClr>
                <a:schemeClr val="dk1"/>
              </a:buClr>
              <a:buSzPts val="844"/>
              <a:buFont typeface="Arial"/>
              <a:buNone/>
              <a:defRPr sz="843"/>
            </a:lvl9pPr>
          </a:lstStyle>
          <a:p/>
        </p:txBody>
      </p:sp>
      <p:sp>
        <p:nvSpPr>
          <p:cNvPr id="69" name="Google Shape;69;p17"/>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7"/>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7"/>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959962" y="433066"/>
            <a:ext cx="17279302" cy="1800705"/>
          </a:xfrm>
          <a:prstGeom prst="rect">
            <a:avLst/>
          </a:prstGeom>
          <a:noFill/>
          <a:ln>
            <a:noFill/>
          </a:ln>
        </p:spPr>
        <p:txBody>
          <a:bodyPr anchorCtr="0" anchor="ctr" bIns="72350" lIns="144725" spcFirstLastPara="1" rIns="144725" wrap="square" tIns="72350">
            <a:noAutofit/>
          </a:bodyPr>
          <a:lstStyle>
            <a:lvl1pPr lvl="0" marR="0" rtl="0" algn="ctr">
              <a:spcBef>
                <a:spcPts val="0"/>
              </a:spcBef>
              <a:spcAft>
                <a:spcPts val="0"/>
              </a:spcAft>
              <a:buSzPts val="1400"/>
              <a:buNone/>
              <a:defRPr b="0" i="0" sz="6562"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6562"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6562"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6562"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6562"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6562"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6562"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6562"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6562" u="none" cap="none" strike="noStrike">
                <a:solidFill>
                  <a:schemeClr val="dk2"/>
                </a:solidFill>
                <a:latin typeface="Arial"/>
                <a:ea typeface="Arial"/>
                <a:cs typeface="Arial"/>
                <a:sym typeface="Arial"/>
              </a:defRPr>
            </a:lvl9pPr>
          </a:lstStyle>
          <a:p/>
        </p:txBody>
      </p:sp>
      <p:sp>
        <p:nvSpPr>
          <p:cNvPr id="11" name="Google Shape;11;p8"/>
          <p:cNvSpPr txBox="1"/>
          <p:nvPr>
            <p:ph idx="1" type="body"/>
          </p:nvPr>
        </p:nvSpPr>
        <p:spPr>
          <a:xfrm>
            <a:off x="959962" y="2519500"/>
            <a:ext cx="17279302" cy="7126920"/>
          </a:xfrm>
          <a:prstGeom prst="rect">
            <a:avLst/>
          </a:prstGeom>
          <a:noFill/>
          <a:ln>
            <a:noFill/>
          </a:ln>
        </p:spPr>
        <p:txBody>
          <a:bodyPr anchorCtr="0" anchor="t" bIns="72350" lIns="144725" spcFirstLastPara="1" rIns="144725" wrap="square" tIns="72350">
            <a:noAutofit/>
          </a:bodyPr>
          <a:lstStyle>
            <a:lvl1pPr indent="-532193" lvl="0" marL="457200" marR="0" rtl="0" algn="l">
              <a:spcBef>
                <a:spcPts val="956"/>
              </a:spcBef>
              <a:spcAft>
                <a:spcPts val="0"/>
              </a:spcAft>
              <a:buClr>
                <a:schemeClr val="dk1"/>
              </a:buClr>
              <a:buSzPts val="4781"/>
              <a:buFont typeface="Arial"/>
              <a:buChar char="•"/>
              <a:defRPr b="0" i="0" sz="4781" u="none" cap="none" strike="noStrike">
                <a:solidFill>
                  <a:schemeClr val="dk1"/>
                </a:solidFill>
                <a:latin typeface="Arial"/>
                <a:ea typeface="Arial"/>
                <a:cs typeface="Arial"/>
                <a:sym typeface="Arial"/>
              </a:defRPr>
            </a:lvl1pPr>
            <a:lvl2pPr indent="-490537" lvl="1" marL="914400" marR="0" rtl="0" algn="l">
              <a:spcBef>
                <a:spcPts val="825"/>
              </a:spcBef>
              <a:spcAft>
                <a:spcPts val="0"/>
              </a:spcAft>
              <a:buClr>
                <a:schemeClr val="dk1"/>
              </a:buClr>
              <a:buSzPts val="4125"/>
              <a:buFont typeface="Arial"/>
              <a:buChar char="–"/>
              <a:defRPr b="0" i="0" sz="4125" u="none" cap="none" strike="noStrike">
                <a:solidFill>
                  <a:schemeClr val="dk1"/>
                </a:solidFill>
                <a:latin typeface="Arial"/>
                <a:ea typeface="Arial"/>
                <a:cs typeface="Arial"/>
                <a:sym typeface="Arial"/>
              </a:defRPr>
            </a:lvl2pPr>
            <a:lvl3pPr indent="-454786" lvl="2" marL="1371600" marR="0" rtl="0" algn="l">
              <a:spcBef>
                <a:spcPts val="712"/>
              </a:spcBef>
              <a:spcAft>
                <a:spcPts val="0"/>
              </a:spcAft>
              <a:buClr>
                <a:schemeClr val="dk1"/>
              </a:buClr>
              <a:buSzPts val="3562"/>
              <a:buFont typeface="Arial"/>
              <a:buChar char="•"/>
              <a:defRPr b="0" i="0" sz="3562" u="none" cap="none" strike="noStrike">
                <a:solidFill>
                  <a:schemeClr val="dk1"/>
                </a:solidFill>
                <a:latin typeface="Arial"/>
                <a:ea typeface="Arial"/>
                <a:cs typeface="Arial"/>
                <a:sym typeface="Arial"/>
              </a:defRPr>
            </a:lvl3pPr>
            <a:lvl4pPr indent="-419100" lvl="3" marL="18288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4pPr>
            <a:lvl5pPr indent="-419100" lvl="4" marL="22860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5pPr>
            <a:lvl6pPr indent="-419100" lvl="5" marL="27432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6pPr>
            <a:lvl7pPr indent="-419100" lvl="6" marL="32004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7pPr>
            <a:lvl8pPr indent="-419100" lvl="7" marL="36576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8pPr>
            <a:lvl9pPr indent="-419100" lvl="8" marL="4114800" marR="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959962" y="9833930"/>
            <a:ext cx="4479818" cy="750046"/>
          </a:xfrm>
          <a:prstGeom prst="rect">
            <a:avLst/>
          </a:prstGeom>
          <a:noFill/>
          <a:ln>
            <a:noFill/>
          </a:ln>
        </p:spPr>
        <p:txBody>
          <a:bodyPr anchorCtr="0" anchor="t" bIns="72350" lIns="144725" spcFirstLastPara="1" rIns="144725" wrap="square" tIns="72350">
            <a:noAutofit/>
          </a:bodyPr>
          <a:lstStyle>
            <a:lvl1pPr lvl="0" marR="0" rtl="0" algn="l">
              <a:spcBef>
                <a:spcPts val="0"/>
              </a:spcBef>
              <a:spcAft>
                <a:spcPts val="0"/>
              </a:spcAft>
              <a:buSzPts val="1400"/>
              <a:buNone/>
              <a:defRPr b="0" i="0" sz="2062"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6559738" y="9833930"/>
            <a:ext cx="6079755" cy="750046"/>
          </a:xfrm>
          <a:prstGeom prst="rect">
            <a:avLst/>
          </a:prstGeom>
          <a:noFill/>
          <a:ln>
            <a:noFill/>
          </a:ln>
        </p:spPr>
        <p:txBody>
          <a:bodyPr anchorCtr="0" anchor="t" bIns="72350" lIns="144725" spcFirstLastPara="1" rIns="144725" wrap="square" tIns="72350">
            <a:noAutofit/>
          </a:bodyPr>
          <a:lstStyle>
            <a:lvl1pPr lvl="0" marR="0" rtl="0" algn="ctr">
              <a:spcBef>
                <a:spcPts val="0"/>
              </a:spcBef>
              <a:spcAft>
                <a:spcPts val="0"/>
              </a:spcAft>
              <a:buSzPts val="1400"/>
              <a:buNone/>
              <a:defRPr b="0" i="0" sz="2062"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2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2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2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2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2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2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2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2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13759446" y="9833930"/>
            <a:ext cx="4479818" cy="750046"/>
          </a:xfrm>
          <a:prstGeom prst="rect">
            <a:avLst/>
          </a:prstGeom>
          <a:noFill/>
          <a:ln>
            <a:noFill/>
          </a:ln>
        </p:spPr>
        <p:txBody>
          <a:bodyPr anchorCtr="0" anchor="t" bIns="72350" lIns="144725" spcFirstLastPara="1" rIns="144725" wrap="square" tIns="72350">
            <a:noAutofit/>
          </a:bodyPr>
          <a:lstStyle>
            <a:lvl1pPr indent="0" lvl="0" marL="0" marR="0" rtl="0" algn="r">
              <a:spcBef>
                <a:spcPts val="0"/>
              </a:spcBef>
              <a:spcAft>
                <a:spcPts val="0"/>
              </a:spcAft>
              <a:buNone/>
              <a:defRPr b="0" i="0" sz="2062" u="none" cap="none" strike="noStrike">
                <a:solidFill>
                  <a:schemeClr val="dk1"/>
                </a:solidFill>
                <a:latin typeface="Arial"/>
                <a:ea typeface="Arial"/>
                <a:cs typeface="Arial"/>
                <a:sym typeface="Arial"/>
              </a:defRPr>
            </a:lvl1pPr>
            <a:lvl2pPr indent="0" lvl="1" marL="0" marR="0" rtl="0" algn="r">
              <a:spcBef>
                <a:spcPts val="0"/>
              </a:spcBef>
              <a:spcAft>
                <a:spcPts val="0"/>
              </a:spcAft>
              <a:buNone/>
              <a:defRPr b="0" i="0" sz="2062" u="none" cap="none" strike="noStrike">
                <a:solidFill>
                  <a:schemeClr val="dk1"/>
                </a:solidFill>
                <a:latin typeface="Arial"/>
                <a:ea typeface="Arial"/>
                <a:cs typeface="Arial"/>
                <a:sym typeface="Arial"/>
              </a:defRPr>
            </a:lvl2pPr>
            <a:lvl3pPr indent="0" lvl="2" marL="0" marR="0" rtl="0" algn="r">
              <a:spcBef>
                <a:spcPts val="0"/>
              </a:spcBef>
              <a:spcAft>
                <a:spcPts val="0"/>
              </a:spcAft>
              <a:buNone/>
              <a:defRPr b="0" i="0" sz="2062" u="none" cap="none" strike="noStrike">
                <a:solidFill>
                  <a:schemeClr val="dk1"/>
                </a:solidFill>
                <a:latin typeface="Arial"/>
                <a:ea typeface="Arial"/>
                <a:cs typeface="Arial"/>
                <a:sym typeface="Arial"/>
              </a:defRPr>
            </a:lvl3pPr>
            <a:lvl4pPr indent="0" lvl="3" marL="0" marR="0" rtl="0" algn="r">
              <a:spcBef>
                <a:spcPts val="0"/>
              </a:spcBef>
              <a:spcAft>
                <a:spcPts val="0"/>
              </a:spcAft>
              <a:buNone/>
              <a:defRPr b="0" i="0" sz="2062" u="none" cap="none" strike="noStrike">
                <a:solidFill>
                  <a:schemeClr val="dk1"/>
                </a:solidFill>
                <a:latin typeface="Arial"/>
                <a:ea typeface="Arial"/>
                <a:cs typeface="Arial"/>
                <a:sym typeface="Arial"/>
              </a:defRPr>
            </a:lvl4pPr>
            <a:lvl5pPr indent="0" lvl="4" marL="0" marR="0" rtl="0" algn="r">
              <a:spcBef>
                <a:spcPts val="0"/>
              </a:spcBef>
              <a:spcAft>
                <a:spcPts val="0"/>
              </a:spcAft>
              <a:buNone/>
              <a:defRPr b="0" i="0" sz="2062" u="none" cap="none" strike="noStrike">
                <a:solidFill>
                  <a:schemeClr val="dk1"/>
                </a:solidFill>
                <a:latin typeface="Arial"/>
                <a:ea typeface="Arial"/>
                <a:cs typeface="Arial"/>
                <a:sym typeface="Arial"/>
              </a:defRPr>
            </a:lvl5pPr>
            <a:lvl6pPr indent="0" lvl="5" marL="0" marR="0" rtl="0" algn="r">
              <a:spcBef>
                <a:spcPts val="0"/>
              </a:spcBef>
              <a:spcAft>
                <a:spcPts val="0"/>
              </a:spcAft>
              <a:buNone/>
              <a:defRPr b="0" i="0" sz="2062" u="none" cap="none" strike="noStrike">
                <a:solidFill>
                  <a:schemeClr val="dk1"/>
                </a:solidFill>
                <a:latin typeface="Arial"/>
                <a:ea typeface="Arial"/>
                <a:cs typeface="Arial"/>
                <a:sym typeface="Arial"/>
              </a:defRPr>
            </a:lvl6pPr>
            <a:lvl7pPr indent="0" lvl="6" marL="0" marR="0" rtl="0" algn="r">
              <a:spcBef>
                <a:spcPts val="0"/>
              </a:spcBef>
              <a:spcAft>
                <a:spcPts val="0"/>
              </a:spcAft>
              <a:buNone/>
              <a:defRPr b="0" i="0" sz="2062" u="none" cap="none" strike="noStrike">
                <a:solidFill>
                  <a:schemeClr val="dk1"/>
                </a:solidFill>
                <a:latin typeface="Arial"/>
                <a:ea typeface="Arial"/>
                <a:cs typeface="Arial"/>
                <a:sym typeface="Arial"/>
              </a:defRPr>
            </a:lvl7pPr>
            <a:lvl8pPr indent="0" lvl="7" marL="0" marR="0" rtl="0" algn="r">
              <a:spcBef>
                <a:spcPts val="0"/>
              </a:spcBef>
              <a:spcAft>
                <a:spcPts val="0"/>
              </a:spcAft>
              <a:buNone/>
              <a:defRPr b="0" i="0" sz="2062" u="none" cap="none" strike="noStrike">
                <a:solidFill>
                  <a:schemeClr val="dk1"/>
                </a:solidFill>
                <a:latin typeface="Arial"/>
                <a:ea typeface="Arial"/>
                <a:cs typeface="Arial"/>
                <a:sym typeface="Arial"/>
              </a:defRPr>
            </a:lvl8pPr>
            <a:lvl9pPr indent="0" lvl="8" marL="0" marR="0" rtl="0" algn="r">
              <a:spcBef>
                <a:spcPts val="0"/>
              </a:spcBef>
              <a:spcAft>
                <a:spcPts val="0"/>
              </a:spcAft>
              <a:buNone/>
              <a:defRPr b="0" i="0" sz="2062"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title"/>
          </p:nvPr>
        </p:nvSpPr>
        <p:spPr>
          <a:xfrm>
            <a:off x="1499755" y="-9863"/>
            <a:ext cx="16199700" cy="609000"/>
          </a:xfrm>
          <a:prstGeom prst="rect">
            <a:avLst/>
          </a:prstGeom>
          <a:noFill/>
          <a:ln>
            <a:noFill/>
          </a:ln>
        </p:spPr>
        <p:txBody>
          <a:bodyPr anchorCtr="0" anchor="ctr" bIns="72350" lIns="144725" spcFirstLastPara="1" rIns="144725" wrap="square" tIns="72350">
            <a:noAutofit/>
          </a:bodyPr>
          <a:lstStyle/>
          <a:p>
            <a:pPr indent="0" lvl="0" marL="0" rtl="0" algn="ctr">
              <a:spcBef>
                <a:spcPts val="0"/>
              </a:spcBef>
              <a:spcAft>
                <a:spcPts val="0"/>
              </a:spcAft>
              <a:buNone/>
            </a:pPr>
            <a:r>
              <a:rPr b="1" lang="en-US" sz="3000"/>
              <a:t>NGỢI CA</a:t>
            </a:r>
            <a:endParaRPr b="1" sz="3000"/>
          </a:p>
        </p:txBody>
      </p:sp>
      <p:sp>
        <p:nvSpPr>
          <p:cNvPr id="89" name="Google Shape;89;p1"/>
          <p:cNvSpPr txBox="1"/>
          <p:nvPr>
            <p:ph idx="1" type="body"/>
          </p:nvPr>
        </p:nvSpPr>
        <p:spPr>
          <a:xfrm>
            <a:off x="599283" y="370681"/>
            <a:ext cx="18000600" cy="9068400"/>
          </a:xfrm>
          <a:prstGeom prst="rect">
            <a:avLst/>
          </a:prstGeom>
          <a:noFill/>
          <a:ln>
            <a:noFill/>
          </a:ln>
        </p:spPr>
        <p:txBody>
          <a:bodyPr anchorCtr="0" anchor="t" bIns="72350" lIns="144725" spcFirstLastPara="1" rIns="144725" wrap="square" tIns="72350">
            <a:noAutofit/>
          </a:bodyPr>
          <a:lstStyle/>
          <a:p>
            <a:pPr indent="0" lvl="0" marL="0" rtl="0" algn="just">
              <a:lnSpc>
                <a:spcPct val="90000"/>
              </a:lnSpc>
              <a:spcBef>
                <a:spcPts val="0"/>
              </a:spcBef>
              <a:spcAft>
                <a:spcPts val="0"/>
              </a:spcAft>
              <a:buClr>
                <a:schemeClr val="dk1"/>
              </a:buClr>
              <a:buSzPts val="11000"/>
              <a:buFont typeface="Arial"/>
              <a:buNone/>
            </a:pPr>
            <a:r>
              <a:rPr b="1" lang="en-US" sz="11000"/>
              <a:t>ĐK. Từ bình minh con dâng hết tâm tình tụng ca Chúa Thiên đình một bài thơ kính tin. Trọn tình yêu khi đêm về sao sáng con say lời chúc tụng ngợi ca Danh Chúa thôi.</a:t>
            </a:r>
            <a:endParaRPr b="1" sz="1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1522412" y="0"/>
            <a:ext cx="16199714" cy="609144"/>
          </a:xfrm>
          <a:prstGeom prst="rect">
            <a:avLst/>
          </a:prstGeom>
          <a:noFill/>
          <a:ln>
            <a:noFill/>
          </a:ln>
        </p:spPr>
        <p:txBody>
          <a:bodyPr anchorCtr="0" anchor="ctr" bIns="72350" lIns="144725" spcFirstLastPara="1" rIns="144725" wrap="square" tIns="72350">
            <a:noAutofit/>
          </a:bodyPr>
          <a:lstStyle/>
          <a:p>
            <a:pPr indent="0" lvl="0" marL="0" rtl="0" algn="ctr">
              <a:spcBef>
                <a:spcPts val="0"/>
              </a:spcBef>
              <a:spcAft>
                <a:spcPts val="0"/>
              </a:spcAft>
              <a:buClr>
                <a:schemeClr val="dk1"/>
              </a:buClr>
              <a:buFont typeface="Arial"/>
              <a:buNone/>
            </a:pPr>
            <a:r>
              <a:rPr b="1" lang="en-US" sz="3000">
                <a:solidFill>
                  <a:schemeClr val="dk1"/>
                </a:solidFill>
              </a:rPr>
              <a:t>NGỢI CA</a:t>
            </a:r>
            <a:endParaRPr b="1" sz="3000"/>
          </a:p>
        </p:txBody>
      </p:sp>
      <p:sp>
        <p:nvSpPr>
          <p:cNvPr id="95" name="Google Shape;95;p2"/>
          <p:cNvSpPr txBox="1"/>
          <p:nvPr>
            <p:ph idx="1" type="body"/>
          </p:nvPr>
        </p:nvSpPr>
        <p:spPr>
          <a:xfrm>
            <a:off x="599283" y="827373"/>
            <a:ext cx="18000663" cy="9068308"/>
          </a:xfrm>
          <a:prstGeom prst="rect">
            <a:avLst/>
          </a:prstGeom>
          <a:noFill/>
          <a:ln>
            <a:noFill/>
          </a:ln>
        </p:spPr>
        <p:txBody>
          <a:bodyPr anchorCtr="0" anchor="t" bIns="72350" lIns="144725" spcFirstLastPara="1" rIns="144725" wrap="square" tIns="72350">
            <a:noAutofit/>
          </a:bodyPr>
          <a:lstStyle/>
          <a:p>
            <a:pPr indent="0" lvl="0" marL="0" rtl="0" algn="just">
              <a:lnSpc>
                <a:spcPct val="90000"/>
              </a:lnSpc>
              <a:spcBef>
                <a:spcPts val="0"/>
              </a:spcBef>
              <a:spcAft>
                <a:spcPts val="0"/>
              </a:spcAft>
              <a:buClr>
                <a:schemeClr val="dk1"/>
              </a:buClr>
              <a:buSzPts val="11000"/>
              <a:buFont typeface="Arial"/>
              <a:buNone/>
            </a:pPr>
            <a:r>
              <a:rPr b="1" lang="en-US" sz="11000"/>
              <a:t>1. Trọn một đời là tiếng hát dâng lên, là điệu đàn hòa tấu khúc tri ân. Vào cuộc trần để ca khen Danh Chúa, ngày lại ngày Ngài mến thương đời con.</a:t>
            </a:r>
            <a:endParaRPr b="1" sz="1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1499755" y="-9863"/>
            <a:ext cx="16199714" cy="609144"/>
          </a:xfrm>
          <a:prstGeom prst="rect">
            <a:avLst/>
          </a:prstGeom>
          <a:noFill/>
          <a:ln>
            <a:noFill/>
          </a:ln>
        </p:spPr>
        <p:txBody>
          <a:bodyPr anchorCtr="0" anchor="ctr" bIns="72350" lIns="144725" spcFirstLastPara="1" rIns="144725" wrap="square" tIns="72350">
            <a:noAutofit/>
          </a:bodyPr>
          <a:lstStyle/>
          <a:p>
            <a:pPr indent="0" lvl="0" marL="0" rtl="0" algn="ctr">
              <a:spcBef>
                <a:spcPts val="0"/>
              </a:spcBef>
              <a:spcAft>
                <a:spcPts val="0"/>
              </a:spcAft>
              <a:buClr>
                <a:schemeClr val="dk1"/>
              </a:buClr>
              <a:buFont typeface="Arial"/>
              <a:buNone/>
            </a:pPr>
            <a:r>
              <a:rPr b="1" lang="en-US" sz="3000">
                <a:solidFill>
                  <a:schemeClr val="dk1"/>
                </a:solidFill>
              </a:rPr>
              <a:t>NGỢI CA</a:t>
            </a:r>
            <a:endParaRPr b="1" sz="3000"/>
          </a:p>
        </p:txBody>
      </p:sp>
      <p:sp>
        <p:nvSpPr>
          <p:cNvPr id="101" name="Google Shape;101;p3"/>
          <p:cNvSpPr txBox="1"/>
          <p:nvPr>
            <p:ph idx="1" type="body"/>
          </p:nvPr>
        </p:nvSpPr>
        <p:spPr>
          <a:xfrm>
            <a:off x="599283" y="370681"/>
            <a:ext cx="18000663" cy="9068308"/>
          </a:xfrm>
          <a:prstGeom prst="rect">
            <a:avLst/>
          </a:prstGeom>
          <a:noFill/>
          <a:ln>
            <a:noFill/>
          </a:ln>
        </p:spPr>
        <p:txBody>
          <a:bodyPr anchorCtr="0" anchor="t" bIns="72350" lIns="144725" spcFirstLastPara="1" rIns="144725" wrap="square" tIns="72350">
            <a:noAutofit/>
          </a:bodyPr>
          <a:lstStyle/>
          <a:p>
            <a:pPr indent="0" lvl="0" marL="0" rtl="0" algn="just">
              <a:lnSpc>
                <a:spcPct val="90000"/>
              </a:lnSpc>
              <a:spcBef>
                <a:spcPts val="0"/>
              </a:spcBef>
              <a:spcAft>
                <a:spcPts val="0"/>
              </a:spcAft>
              <a:buClr>
                <a:schemeClr val="dk1"/>
              </a:buClr>
              <a:buSzPts val="11000"/>
              <a:buFont typeface="Arial"/>
              <a:buNone/>
            </a:pPr>
            <a:r>
              <a:rPr b="1" lang="en-US" sz="11000"/>
              <a:t>ĐK. Từ bình minh con dâng hết tâm tình tụng ca Chúa Thiên đình một bài thơ kính tin. Trọn tình yêu khi đêm về sao sáng con say lời chúc tụng ngợi ca Danh Chúa thôi.</a:t>
            </a:r>
            <a:endParaRPr b="1" sz="11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idx="1" type="body"/>
          </p:nvPr>
        </p:nvSpPr>
        <p:spPr>
          <a:xfrm>
            <a:off x="599283" y="446373"/>
            <a:ext cx="18000663" cy="9068308"/>
          </a:xfrm>
          <a:prstGeom prst="rect">
            <a:avLst/>
          </a:prstGeom>
          <a:noFill/>
          <a:ln>
            <a:noFill/>
          </a:ln>
        </p:spPr>
        <p:txBody>
          <a:bodyPr anchorCtr="0" anchor="t" bIns="72350" lIns="144725" spcFirstLastPara="1" rIns="144725" wrap="square" tIns="72350">
            <a:noAutofit/>
          </a:bodyPr>
          <a:lstStyle/>
          <a:p>
            <a:pPr indent="0" lvl="0" marL="0" rtl="0" algn="just">
              <a:lnSpc>
                <a:spcPct val="90000"/>
              </a:lnSpc>
              <a:spcBef>
                <a:spcPts val="0"/>
              </a:spcBef>
              <a:spcAft>
                <a:spcPts val="0"/>
              </a:spcAft>
              <a:buClr>
                <a:schemeClr val="dk1"/>
              </a:buClr>
              <a:buSzPts val="11000"/>
              <a:buFont typeface="Arial"/>
              <a:buNone/>
            </a:pPr>
            <a:r>
              <a:rPr b="1" lang="en-US" sz="11000"/>
              <a:t>2. Vì tình Ngài tình bát ngát không gian, tình diệu huyền gọi nắng đón mưa sang. Ngày lại ngày thời gian trôi phiêu lãng, một phận người Ngài đỡ nâng ủi an.</a:t>
            </a:r>
            <a:endParaRPr b="1" sz="11000"/>
          </a:p>
        </p:txBody>
      </p:sp>
      <p:sp>
        <p:nvSpPr>
          <p:cNvPr id="107" name="Google Shape;107;p4"/>
          <p:cNvSpPr txBox="1"/>
          <p:nvPr>
            <p:ph type="title"/>
          </p:nvPr>
        </p:nvSpPr>
        <p:spPr>
          <a:xfrm>
            <a:off x="1499755" y="-9863"/>
            <a:ext cx="16199714" cy="609144"/>
          </a:xfrm>
          <a:prstGeom prst="rect">
            <a:avLst/>
          </a:prstGeom>
          <a:noFill/>
          <a:ln>
            <a:noFill/>
          </a:ln>
        </p:spPr>
        <p:txBody>
          <a:bodyPr anchorCtr="0" anchor="ctr" bIns="72350" lIns="144725" spcFirstLastPara="1" rIns="144725" wrap="square" tIns="72350">
            <a:noAutofit/>
          </a:bodyPr>
          <a:lstStyle/>
          <a:p>
            <a:pPr indent="0" lvl="0" marL="0" rtl="0" algn="ctr">
              <a:spcBef>
                <a:spcPts val="0"/>
              </a:spcBef>
              <a:spcAft>
                <a:spcPts val="0"/>
              </a:spcAft>
              <a:buClr>
                <a:schemeClr val="dk1"/>
              </a:buClr>
              <a:buFont typeface="Arial"/>
              <a:buNone/>
            </a:pPr>
            <a:r>
              <a:rPr b="1" lang="en-US" sz="3000">
                <a:solidFill>
                  <a:schemeClr val="dk1"/>
                </a:solidFill>
              </a:rPr>
              <a:t>NGỢI CA</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1499755" y="-9863"/>
            <a:ext cx="16199714" cy="609144"/>
          </a:xfrm>
          <a:prstGeom prst="rect">
            <a:avLst/>
          </a:prstGeom>
          <a:noFill/>
          <a:ln>
            <a:noFill/>
          </a:ln>
        </p:spPr>
        <p:txBody>
          <a:bodyPr anchorCtr="0" anchor="ctr" bIns="72350" lIns="144725" spcFirstLastPara="1" rIns="144725" wrap="square" tIns="72350">
            <a:noAutofit/>
          </a:bodyPr>
          <a:lstStyle/>
          <a:p>
            <a:pPr indent="0" lvl="0" marL="0" rtl="0" algn="ctr">
              <a:spcBef>
                <a:spcPts val="0"/>
              </a:spcBef>
              <a:spcAft>
                <a:spcPts val="0"/>
              </a:spcAft>
              <a:buClr>
                <a:schemeClr val="dk1"/>
              </a:buClr>
              <a:buFont typeface="Arial"/>
              <a:buNone/>
            </a:pPr>
            <a:r>
              <a:rPr b="1" lang="en-US" sz="3000">
                <a:solidFill>
                  <a:schemeClr val="dk1"/>
                </a:solidFill>
              </a:rPr>
              <a:t>NGỢI CA</a:t>
            </a:r>
            <a:endParaRPr b="1" sz="3000"/>
          </a:p>
        </p:txBody>
      </p:sp>
      <p:sp>
        <p:nvSpPr>
          <p:cNvPr id="113" name="Google Shape;113;p5"/>
          <p:cNvSpPr txBox="1"/>
          <p:nvPr>
            <p:ph idx="1" type="body"/>
          </p:nvPr>
        </p:nvSpPr>
        <p:spPr>
          <a:xfrm>
            <a:off x="599283" y="370681"/>
            <a:ext cx="18000663" cy="9068308"/>
          </a:xfrm>
          <a:prstGeom prst="rect">
            <a:avLst/>
          </a:prstGeom>
          <a:noFill/>
          <a:ln>
            <a:noFill/>
          </a:ln>
        </p:spPr>
        <p:txBody>
          <a:bodyPr anchorCtr="0" anchor="t" bIns="72350" lIns="144725" spcFirstLastPara="1" rIns="144725" wrap="square" tIns="72350">
            <a:noAutofit/>
          </a:bodyPr>
          <a:lstStyle/>
          <a:p>
            <a:pPr indent="0" lvl="0" marL="0" rtl="0" algn="just">
              <a:lnSpc>
                <a:spcPct val="90000"/>
              </a:lnSpc>
              <a:spcBef>
                <a:spcPts val="0"/>
              </a:spcBef>
              <a:spcAft>
                <a:spcPts val="0"/>
              </a:spcAft>
              <a:buClr>
                <a:schemeClr val="dk1"/>
              </a:buClr>
              <a:buSzPts val="11000"/>
              <a:buFont typeface="Arial"/>
              <a:buNone/>
            </a:pPr>
            <a:r>
              <a:rPr b="1" lang="en-US" sz="11000"/>
              <a:t>ĐK. Từ bình minh con dâng hết tâm tình tụng ca Chúa Thiên đình một bài thơ kính tin. Trọn tình yêu khi đêm về sao sáng con say lời chúc tụng ngợi ca Danh Chúa thôi.</a:t>
            </a:r>
            <a:endParaRPr b="1" sz="1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idx="1" type="body"/>
          </p:nvPr>
        </p:nvSpPr>
        <p:spPr>
          <a:xfrm>
            <a:off x="599283" y="370681"/>
            <a:ext cx="18000663" cy="9068308"/>
          </a:xfrm>
          <a:prstGeom prst="rect">
            <a:avLst/>
          </a:prstGeom>
          <a:noFill/>
          <a:ln>
            <a:noFill/>
          </a:ln>
        </p:spPr>
        <p:txBody>
          <a:bodyPr anchorCtr="0" anchor="t" bIns="72350" lIns="144725" spcFirstLastPara="1" rIns="144725" wrap="square" tIns="72350">
            <a:noAutofit/>
          </a:bodyPr>
          <a:lstStyle/>
          <a:p>
            <a:pPr indent="0" lvl="0" marL="0" rtl="0" algn="just">
              <a:lnSpc>
                <a:spcPct val="90000"/>
              </a:lnSpc>
              <a:spcBef>
                <a:spcPts val="0"/>
              </a:spcBef>
              <a:spcAft>
                <a:spcPts val="0"/>
              </a:spcAft>
              <a:buClr>
                <a:schemeClr val="dk1"/>
              </a:buClr>
              <a:buSzPts val="11000"/>
              <a:buFont typeface="Arial"/>
              <a:buNone/>
            </a:pPr>
            <a:r>
              <a:rPr b="1" lang="en-US" sz="11000"/>
              <a:t>3. Gọi ngày hè cùng những tiếng mưa rơi, để ngợi mừng tình Chúa đoái thương ta. Và gọi mời của xuân hoa phơi phới cùng hợp lời lên tiếng ca tụng thôi.</a:t>
            </a:r>
            <a:endParaRPr b="1" sz="11000"/>
          </a:p>
        </p:txBody>
      </p:sp>
      <p:sp>
        <p:nvSpPr>
          <p:cNvPr id="119" name="Google Shape;119;p6"/>
          <p:cNvSpPr txBox="1"/>
          <p:nvPr>
            <p:ph type="title"/>
          </p:nvPr>
        </p:nvSpPr>
        <p:spPr>
          <a:xfrm>
            <a:off x="1499755" y="-9863"/>
            <a:ext cx="16199714" cy="609144"/>
          </a:xfrm>
          <a:prstGeom prst="rect">
            <a:avLst/>
          </a:prstGeom>
          <a:noFill/>
          <a:ln>
            <a:noFill/>
          </a:ln>
        </p:spPr>
        <p:txBody>
          <a:bodyPr anchorCtr="0" anchor="ctr" bIns="72350" lIns="144725" spcFirstLastPara="1" rIns="144725" wrap="square" tIns="72350">
            <a:noAutofit/>
          </a:bodyPr>
          <a:lstStyle/>
          <a:p>
            <a:pPr indent="0" lvl="0" marL="0" rtl="0" algn="ctr">
              <a:spcBef>
                <a:spcPts val="0"/>
              </a:spcBef>
              <a:spcAft>
                <a:spcPts val="0"/>
              </a:spcAft>
              <a:buClr>
                <a:schemeClr val="dk1"/>
              </a:buClr>
              <a:buFont typeface="Arial"/>
              <a:buNone/>
            </a:pPr>
            <a:r>
              <a:rPr b="1" lang="en-US" sz="3000">
                <a:solidFill>
                  <a:schemeClr val="dk1"/>
                </a:solidFill>
              </a:rPr>
              <a:t>NGỢI CA</a:t>
            </a:r>
            <a:endParaRPr b="1"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type="title"/>
          </p:nvPr>
        </p:nvSpPr>
        <p:spPr>
          <a:xfrm>
            <a:off x="1499755" y="-9863"/>
            <a:ext cx="16199714" cy="609144"/>
          </a:xfrm>
          <a:prstGeom prst="rect">
            <a:avLst/>
          </a:prstGeom>
          <a:noFill/>
          <a:ln>
            <a:noFill/>
          </a:ln>
        </p:spPr>
        <p:txBody>
          <a:bodyPr anchorCtr="0" anchor="ctr" bIns="72350" lIns="144725" spcFirstLastPara="1" rIns="144725" wrap="square" tIns="72350">
            <a:noAutofit/>
          </a:bodyPr>
          <a:lstStyle/>
          <a:p>
            <a:pPr indent="0" lvl="0" marL="0" rtl="0" algn="ctr">
              <a:spcBef>
                <a:spcPts val="0"/>
              </a:spcBef>
              <a:spcAft>
                <a:spcPts val="0"/>
              </a:spcAft>
              <a:buClr>
                <a:schemeClr val="dk1"/>
              </a:buClr>
              <a:buFont typeface="Arial"/>
              <a:buNone/>
            </a:pPr>
            <a:r>
              <a:rPr b="1" lang="en-US" sz="3000">
                <a:solidFill>
                  <a:schemeClr val="dk1"/>
                </a:solidFill>
              </a:rPr>
              <a:t>NGỢI CA</a:t>
            </a:r>
            <a:endParaRPr b="1" sz="3000"/>
          </a:p>
        </p:txBody>
      </p:sp>
      <p:sp>
        <p:nvSpPr>
          <p:cNvPr id="125" name="Google Shape;125;p7"/>
          <p:cNvSpPr txBox="1"/>
          <p:nvPr>
            <p:ph idx="1" type="body"/>
          </p:nvPr>
        </p:nvSpPr>
        <p:spPr>
          <a:xfrm>
            <a:off x="599283" y="370681"/>
            <a:ext cx="18000663" cy="9068308"/>
          </a:xfrm>
          <a:prstGeom prst="rect">
            <a:avLst/>
          </a:prstGeom>
          <a:noFill/>
          <a:ln>
            <a:noFill/>
          </a:ln>
        </p:spPr>
        <p:txBody>
          <a:bodyPr anchorCtr="0" anchor="t" bIns="72350" lIns="144725" spcFirstLastPara="1" rIns="144725" wrap="square" tIns="72350">
            <a:noAutofit/>
          </a:bodyPr>
          <a:lstStyle/>
          <a:p>
            <a:pPr indent="0" lvl="0" marL="0" rtl="0" algn="just">
              <a:lnSpc>
                <a:spcPct val="90000"/>
              </a:lnSpc>
              <a:spcBef>
                <a:spcPts val="0"/>
              </a:spcBef>
              <a:spcAft>
                <a:spcPts val="0"/>
              </a:spcAft>
              <a:buClr>
                <a:schemeClr val="dk1"/>
              </a:buClr>
              <a:buSzPts val="11000"/>
              <a:buFont typeface="Arial"/>
              <a:buNone/>
            </a:pPr>
            <a:r>
              <a:rPr b="1" lang="en-US" sz="11000"/>
              <a:t>ĐK. Từ bình minh con dâng hết tâm tình tụng ca Chúa Thiên đình một bài thơ kính tin. Trọn tình yêu khi đêm về sao sáng con say lời chúc tụng ngợi ca Danh Chúa thôi.</a:t>
            </a:r>
            <a:endParaRPr b="1" sz="11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2011-08-20T01:52:59Z</dcterms:created>
  <dc:creator>Icare</dc:creator>
</cp:coreProperties>
</file>