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4" r:id="rId3"/>
    <p:sldId id="259" r:id="rId4"/>
    <p:sldId id="263" r:id="rId5"/>
    <p:sldId id="260"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2" d="100"/>
          <a:sy n="62" d="100"/>
        </p:scale>
        <p:origin x="760"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3F623-7A0F-E83D-3088-6B2BBAFF71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5027F7-E467-D8E6-0F91-82CD5583BA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E8B29E-9F3E-5B9E-CBD3-FE761B2B28CD}"/>
              </a:ext>
            </a:extLst>
          </p:cNvPr>
          <p:cNvSpPr>
            <a:spLocks noGrp="1"/>
          </p:cNvSpPr>
          <p:nvPr>
            <p:ph type="dt" sz="half" idx="10"/>
          </p:nvPr>
        </p:nvSpPr>
        <p:spPr/>
        <p:txBody>
          <a:bodyPr/>
          <a:lstStyle/>
          <a:p>
            <a:fld id="{E8B227C6-1537-4D41-A832-4828A4720FD2}" type="datetimeFigureOut">
              <a:rPr lang="en-US" smtClean="0"/>
              <a:t>4/9/2024</a:t>
            </a:fld>
            <a:endParaRPr lang="en-US"/>
          </a:p>
        </p:txBody>
      </p:sp>
      <p:sp>
        <p:nvSpPr>
          <p:cNvPr id="5" name="Footer Placeholder 4">
            <a:extLst>
              <a:ext uri="{FF2B5EF4-FFF2-40B4-BE49-F238E27FC236}">
                <a16:creationId xmlns:a16="http://schemas.microsoft.com/office/drawing/2014/main" id="{B6A651ED-2A0E-66E3-3CF9-1972EEF512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DFF475-E33A-CE36-8D67-D8E87B402267}"/>
              </a:ext>
            </a:extLst>
          </p:cNvPr>
          <p:cNvSpPr>
            <a:spLocks noGrp="1"/>
          </p:cNvSpPr>
          <p:nvPr>
            <p:ph type="sldNum" sz="quarter" idx="12"/>
          </p:nvPr>
        </p:nvSpPr>
        <p:spPr/>
        <p:txBody>
          <a:bodyPr/>
          <a:lstStyle/>
          <a:p>
            <a:fld id="{1969BCD3-FF58-49A2-8E33-72B42AA226D4}" type="slidenum">
              <a:rPr lang="en-US" smtClean="0"/>
              <a:t>‹#›</a:t>
            </a:fld>
            <a:endParaRPr lang="en-US"/>
          </a:p>
        </p:txBody>
      </p:sp>
    </p:spTree>
    <p:extLst>
      <p:ext uri="{BB962C8B-B14F-4D97-AF65-F5344CB8AC3E}">
        <p14:creationId xmlns:p14="http://schemas.microsoft.com/office/powerpoint/2010/main" val="3187376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901C9-7365-9E36-1215-3E54A97DD1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F08D438-20DA-06A7-F795-8D48DAE7A1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2EF2C6-243B-29DB-7666-5A72EA875687}"/>
              </a:ext>
            </a:extLst>
          </p:cNvPr>
          <p:cNvSpPr>
            <a:spLocks noGrp="1"/>
          </p:cNvSpPr>
          <p:nvPr>
            <p:ph type="dt" sz="half" idx="10"/>
          </p:nvPr>
        </p:nvSpPr>
        <p:spPr/>
        <p:txBody>
          <a:bodyPr/>
          <a:lstStyle/>
          <a:p>
            <a:fld id="{E8B227C6-1537-4D41-A832-4828A4720FD2}" type="datetimeFigureOut">
              <a:rPr lang="en-US" smtClean="0"/>
              <a:t>4/9/2024</a:t>
            </a:fld>
            <a:endParaRPr lang="en-US"/>
          </a:p>
        </p:txBody>
      </p:sp>
      <p:sp>
        <p:nvSpPr>
          <p:cNvPr id="5" name="Footer Placeholder 4">
            <a:extLst>
              <a:ext uri="{FF2B5EF4-FFF2-40B4-BE49-F238E27FC236}">
                <a16:creationId xmlns:a16="http://schemas.microsoft.com/office/drawing/2014/main" id="{5EDC346A-1D7E-0EB0-FD2A-16ADE8FD3D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58B6FE-BDAD-5ABC-EC7A-27A660DEEDEA}"/>
              </a:ext>
            </a:extLst>
          </p:cNvPr>
          <p:cNvSpPr>
            <a:spLocks noGrp="1"/>
          </p:cNvSpPr>
          <p:nvPr>
            <p:ph type="sldNum" sz="quarter" idx="12"/>
          </p:nvPr>
        </p:nvSpPr>
        <p:spPr/>
        <p:txBody>
          <a:bodyPr/>
          <a:lstStyle/>
          <a:p>
            <a:fld id="{1969BCD3-FF58-49A2-8E33-72B42AA226D4}" type="slidenum">
              <a:rPr lang="en-US" smtClean="0"/>
              <a:t>‹#›</a:t>
            </a:fld>
            <a:endParaRPr lang="en-US"/>
          </a:p>
        </p:txBody>
      </p:sp>
    </p:spTree>
    <p:extLst>
      <p:ext uri="{BB962C8B-B14F-4D97-AF65-F5344CB8AC3E}">
        <p14:creationId xmlns:p14="http://schemas.microsoft.com/office/powerpoint/2010/main" val="839877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6BA06D-26F3-6A02-3FC3-AAA879F76E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8F40105-8338-E250-F5A1-E9FD6A4EB0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90A857-945B-63E1-5E94-629DB549B270}"/>
              </a:ext>
            </a:extLst>
          </p:cNvPr>
          <p:cNvSpPr>
            <a:spLocks noGrp="1"/>
          </p:cNvSpPr>
          <p:nvPr>
            <p:ph type="dt" sz="half" idx="10"/>
          </p:nvPr>
        </p:nvSpPr>
        <p:spPr/>
        <p:txBody>
          <a:bodyPr/>
          <a:lstStyle/>
          <a:p>
            <a:fld id="{E8B227C6-1537-4D41-A832-4828A4720FD2}" type="datetimeFigureOut">
              <a:rPr lang="en-US" smtClean="0"/>
              <a:t>4/9/2024</a:t>
            </a:fld>
            <a:endParaRPr lang="en-US"/>
          </a:p>
        </p:txBody>
      </p:sp>
      <p:sp>
        <p:nvSpPr>
          <p:cNvPr id="5" name="Footer Placeholder 4">
            <a:extLst>
              <a:ext uri="{FF2B5EF4-FFF2-40B4-BE49-F238E27FC236}">
                <a16:creationId xmlns:a16="http://schemas.microsoft.com/office/drawing/2014/main" id="{AF4026EE-098F-411A-A84A-9FD0D1774C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372BF8-DF5E-5E9C-15D1-9372433EBB88}"/>
              </a:ext>
            </a:extLst>
          </p:cNvPr>
          <p:cNvSpPr>
            <a:spLocks noGrp="1"/>
          </p:cNvSpPr>
          <p:nvPr>
            <p:ph type="sldNum" sz="quarter" idx="12"/>
          </p:nvPr>
        </p:nvSpPr>
        <p:spPr/>
        <p:txBody>
          <a:bodyPr/>
          <a:lstStyle/>
          <a:p>
            <a:fld id="{1969BCD3-FF58-49A2-8E33-72B42AA226D4}" type="slidenum">
              <a:rPr lang="en-US" smtClean="0"/>
              <a:t>‹#›</a:t>
            </a:fld>
            <a:endParaRPr lang="en-US"/>
          </a:p>
        </p:txBody>
      </p:sp>
    </p:spTree>
    <p:extLst>
      <p:ext uri="{BB962C8B-B14F-4D97-AF65-F5344CB8AC3E}">
        <p14:creationId xmlns:p14="http://schemas.microsoft.com/office/powerpoint/2010/main" val="1998229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73B04-C62F-DB97-5A29-D16E5B9E7F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DC128E-1AD7-DEF5-699D-098AAA15B2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7E021B-A625-75D2-FD1C-4051692B1E97}"/>
              </a:ext>
            </a:extLst>
          </p:cNvPr>
          <p:cNvSpPr>
            <a:spLocks noGrp="1"/>
          </p:cNvSpPr>
          <p:nvPr>
            <p:ph type="dt" sz="half" idx="10"/>
          </p:nvPr>
        </p:nvSpPr>
        <p:spPr/>
        <p:txBody>
          <a:bodyPr/>
          <a:lstStyle/>
          <a:p>
            <a:fld id="{E8B227C6-1537-4D41-A832-4828A4720FD2}" type="datetimeFigureOut">
              <a:rPr lang="en-US" smtClean="0"/>
              <a:t>4/9/2024</a:t>
            </a:fld>
            <a:endParaRPr lang="en-US"/>
          </a:p>
        </p:txBody>
      </p:sp>
      <p:sp>
        <p:nvSpPr>
          <p:cNvPr id="5" name="Footer Placeholder 4">
            <a:extLst>
              <a:ext uri="{FF2B5EF4-FFF2-40B4-BE49-F238E27FC236}">
                <a16:creationId xmlns:a16="http://schemas.microsoft.com/office/drawing/2014/main" id="{38755FB2-02B0-5F4B-C84F-981A4A0E15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E0AC86-8693-0D9C-20FB-AA28DD1E1200}"/>
              </a:ext>
            </a:extLst>
          </p:cNvPr>
          <p:cNvSpPr>
            <a:spLocks noGrp="1"/>
          </p:cNvSpPr>
          <p:nvPr>
            <p:ph type="sldNum" sz="quarter" idx="12"/>
          </p:nvPr>
        </p:nvSpPr>
        <p:spPr/>
        <p:txBody>
          <a:bodyPr/>
          <a:lstStyle/>
          <a:p>
            <a:fld id="{1969BCD3-FF58-49A2-8E33-72B42AA226D4}" type="slidenum">
              <a:rPr lang="en-US" smtClean="0"/>
              <a:t>‹#›</a:t>
            </a:fld>
            <a:endParaRPr lang="en-US"/>
          </a:p>
        </p:txBody>
      </p:sp>
    </p:spTree>
    <p:extLst>
      <p:ext uri="{BB962C8B-B14F-4D97-AF65-F5344CB8AC3E}">
        <p14:creationId xmlns:p14="http://schemas.microsoft.com/office/powerpoint/2010/main" val="1253403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1F110-78FC-D71D-9475-DC0A43F6ED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BC24893-70DF-4900-881F-7727101745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062006-1348-981D-3A49-1298A596DC1B}"/>
              </a:ext>
            </a:extLst>
          </p:cNvPr>
          <p:cNvSpPr>
            <a:spLocks noGrp="1"/>
          </p:cNvSpPr>
          <p:nvPr>
            <p:ph type="dt" sz="half" idx="10"/>
          </p:nvPr>
        </p:nvSpPr>
        <p:spPr/>
        <p:txBody>
          <a:bodyPr/>
          <a:lstStyle/>
          <a:p>
            <a:fld id="{E8B227C6-1537-4D41-A832-4828A4720FD2}" type="datetimeFigureOut">
              <a:rPr lang="en-US" smtClean="0"/>
              <a:t>4/9/2024</a:t>
            </a:fld>
            <a:endParaRPr lang="en-US"/>
          </a:p>
        </p:txBody>
      </p:sp>
      <p:sp>
        <p:nvSpPr>
          <p:cNvPr id="5" name="Footer Placeholder 4">
            <a:extLst>
              <a:ext uri="{FF2B5EF4-FFF2-40B4-BE49-F238E27FC236}">
                <a16:creationId xmlns:a16="http://schemas.microsoft.com/office/drawing/2014/main" id="{8DE33BA3-2730-8CF4-CAB2-CC1984DBE2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591EF7-B466-7603-378E-BE9E9E3FC767}"/>
              </a:ext>
            </a:extLst>
          </p:cNvPr>
          <p:cNvSpPr>
            <a:spLocks noGrp="1"/>
          </p:cNvSpPr>
          <p:nvPr>
            <p:ph type="sldNum" sz="quarter" idx="12"/>
          </p:nvPr>
        </p:nvSpPr>
        <p:spPr/>
        <p:txBody>
          <a:bodyPr/>
          <a:lstStyle/>
          <a:p>
            <a:fld id="{1969BCD3-FF58-49A2-8E33-72B42AA226D4}" type="slidenum">
              <a:rPr lang="en-US" smtClean="0"/>
              <a:t>‹#›</a:t>
            </a:fld>
            <a:endParaRPr lang="en-US"/>
          </a:p>
        </p:txBody>
      </p:sp>
    </p:spTree>
    <p:extLst>
      <p:ext uri="{BB962C8B-B14F-4D97-AF65-F5344CB8AC3E}">
        <p14:creationId xmlns:p14="http://schemas.microsoft.com/office/powerpoint/2010/main" val="2348390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C88FE-B775-DAB5-2DC2-C2D1DFD9A0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0285BE-B77F-E1FD-396F-AE2A9C339A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D380002-3D8D-B040-02EA-BBB5CBBBE0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4FA74D-B901-6B73-C6F8-17D169F5A93F}"/>
              </a:ext>
            </a:extLst>
          </p:cNvPr>
          <p:cNvSpPr>
            <a:spLocks noGrp="1"/>
          </p:cNvSpPr>
          <p:nvPr>
            <p:ph type="dt" sz="half" idx="10"/>
          </p:nvPr>
        </p:nvSpPr>
        <p:spPr/>
        <p:txBody>
          <a:bodyPr/>
          <a:lstStyle/>
          <a:p>
            <a:fld id="{E8B227C6-1537-4D41-A832-4828A4720FD2}" type="datetimeFigureOut">
              <a:rPr lang="en-US" smtClean="0"/>
              <a:t>4/9/2024</a:t>
            </a:fld>
            <a:endParaRPr lang="en-US"/>
          </a:p>
        </p:txBody>
      </p:sp>
      <p:sp>
        <p:nvSpPr>
          <p:cNvPr id="6" name="Footer Placeholder 5">
            <a:extLst>
              <a:ext uri="{FF2B5EF4-FFF2-40B4-BE49-F238E27FC236}">
                <a16:creationId xmlns:a16="http://schemas.microsoft.com/office/drawing/2014/main" id="{47DB5458-0590-B313-B5EF-A85736F49D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EC484D-B3D3-BAD7-1AAF-5460506C48C7}"/>
              </a:ext>
            </a:extLst>
          </p:cNvPr>
          <p:cNvSpPr>
            <a:spLocks noGrp="1"/>
          </p:cNvSpPr>
          <p:nvPr>
            <p:ph type="sldNum" sz="quarter" idx="12"/>
          </p:nvPr>
        </p:nvSpPr>
        <p:spPr/>
        <p:txBody>
          <a:bodyPr/>
          <a:lstStyle/>
          <a:p>
            <a:fld id="{1969BCD3-FF58-49A2-8E33-72B42AA226D4}" type="slidenum">
              <a:rPr lang="en-US" smtClean="0"/>
              <a:t>‹#›</a:t>
            </a:fld>
            <a:endParaRPr lang="en-US"/>
          </a:p>
        </p:txBody>
      </p:sp>
    </p:spTree>
    <p:extLst>
      <p:ext uri="{BB962C8B-B14F-4D97-AF65-F5344CB8AC3E}">
        <p14:creationId xmlns:p14="http://schemas.microsoft.com/office/powerpoint/2010/main" val="601670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4EAA3-743B-4BA3-35E1-35DB454DF9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73AB3F-7EFB-50AE-D34B-7478DD877E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2A89F4-AE61-412B-87A9-A8740F3065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423D292-F88A-46D5-3851-23B3136D0D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61D5FD-C5D6-18FB-1DE8-E2D5B2EC8B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0B5843-2768-55D7-39B4-B14CD4C90501}"/>
              </a:ext>
            </a:extLst>
          </p:cNvPr>
          <p:cNvSpPr>
            <a:spLocks noGrp="1"/>
          </p:cNvSpPr>
          <p:nvPr>
            <p:ph type="dt" sz="half" idx="10"/>
          </p:nvPr>
        </p:nvSpPr>
        <p:spPr/>
        <p:txBody>
          <a:bodyPr/>
          <a:lstStyle/>
          <a:p>
            <a:fld id="{E8B227C6-1537-4D41-A832-4828A4720FD2}" type="datetimeFigureOut">
              <a:rPr lang="en-US" smtClean="0"/>
              <a:t>4/9/2024</a:t>
            </a:fld>
            <a:endParaRPr lang="en-US"/>
          </a:p>
        </p:txBody>
      </p:sp>
      <p:sp>
        <p:nvSpPr>
          <p:cNvPr id="8" name="Footer Placeholder 7">
            <a:extLst>
              <a:ext uri="{FF2B5EF4-FFF2-40B4-BE49-F238E27FC236}">
                <a16:creationId xmlns:a16="http://schemas.microsoft.com/office/drawing/2014/main" id="{B4EC0D89-DAC9-290C-6F18-723F039972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C0D9ECE-05AB-58BB-51A0-A54CD47BC4B1}"/>
              </a:ext>
            </a:extLst>
          </p:cNvPr>
          <p:cNvSpPr>
            <a:spLocks noGrp="1"/>
          </p:cNvSpPr>
          <p:nvPr>
            <p:ph type="sldNum" sz="quarter" idx="12"/>
          </p:nvPr>
        </p:nvSpPr>
        <p:spPr/>
        <p:txBody>
          <a:bodyPr/>
          <a:lstStyle/>
          <a:p>
            <a:fld id="{1969BCD3-FF58-49A2-8E33-72B42AA226D4}" type="slidenum">
              <a:rPr lang="en-US" smtClean="0"/>
              <a:t>‹#›</a:t>
            </a:fld>
            <a:endParaRPr lang="en-US"/>
          </a:p>
        </p:txBody>
      </p:sp>
    </p:spTree>
    <p:extLst>
      <p:ext uri="{BB962C8B-B14F-4D97-AF65-F5344CB8AC3E}">
        <p14:creationId xmlns:p14="http://schemas.microsoft.com/office/powerpoint/2010/main" val="3878139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92842-CB0F-8535-EE34-F8B8BAF7F8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376A42F-6819-01F3-3194-FFCEB5111294}"/>
              </a:ext>
            </a:extLst>
          </p:cNvPr>
          <p:cNvSpPr>
            <a:spLocks noGrp="1"/>
          </p:cNvSpPr>
          <p:nvPr>
            <p:ph type="dt" sz="half" idx="10"/>
          </p:nvPr>
        </p:nvSpPr>
        <p:spPr/>
        <p:txBody>
          <a:bodyPr/>
          <a:lstStyle/>
          <a:p>
            <a:fld id="{E8B227C6-1537-4D41-A832-4828A4720FD2}" type="datetimeFigureOut">
              <a:rPr lang="en-US" smtClean="0"/>
              <a:t>4/9/2024</a:t>
            </a:fld>
            <a:endParaRPr lang="en-US"/>
          </a:p>
        </p:txBody>
      </p:sp>
      <p:sp>
        <p:nvSpPr>
          <p:cNvPr id="4" name="Footer Placeholder 3">
            <a:extLst>
              <a:ext uri="{FF2B5EF4-FFF2-40B4-BE49-F238E27FC236}">
                <a16:creationId xmlns:a16="http://schemas.microsoft.com/office/drawing/2014/main" id="{F22203AE-07D2-7557-1DF0-DD38252ECA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88D83B0-B95F-0BE0-C966-7A9D910CC66F}"/>
              </a:ext>
            </a:extLst>
          </p:cNvPr>
          <p:cNvSpPr>
            <a:spLocks noGrp="1"/>
          </p:cNvSpPr>
          <p:nvPr>
            <p:ph type="sldNum" sz="quarter" idx="12"/>
          </p:nvPr>
        </p:nvSpPr>
        <p:spPr/>
        <p:txBody>
          <a:bodyPr/>
          <a:lstStyle/>
          <a:p>
            <a:fld id="{1969BCD3-FF58-49A2-8E33-72B42AA226D4}" type="slidenum">
              <a:rPr lang="en-US" smtClean="0"/>
              <a:t>‹#›</a:t>
            </a:fld>
            <a:endParaRPr lang="en-US"/>
          </a:p>
        </p:txBody>
      </p:sp>
    </p:spTree>
    <p:extLst>
      <p:ext uri="{BB962C8B-B14F-4D97-AF65-F5344CB8AC3E}">
        <p14:creationId xmlns:p14="http://schemas.microsoft.com/office/powerpoint/2010/main" val="449804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1AC8BC-3114-8933-4D9A-B91C488B0A56}"/>
              </a:ext>
            </a:extLst>
          </p:cNvPr>
          <p:cNvSpPr>
            <a:spLocks noGrp="1"/>
          </p:cNvSpPr>
          <p:nvPr>
            <p:ph type="dt" sz="half" idx="10"/>
          </p:nvPr>
        </p:nvSpPr>
        <p:spPr/>
        <p:txBody>
          <a:bodyPr/>
          <a:lstStyle/>
          <a:p>
            <a:fld id="{E8B227C6-1537-4D41-A832-4828A4720FD2}" type="datetimeFigureOut">
              <a:rPr lang="en-US" smtClean="0"/>
              <a:t>4/9/2024</a:t>
            </a:fld>
            <a:endParaRPr lang="en-US"/>
          </a:p>
        </p:txBody>
      </p:sp>
      <p:sp>
        <p:nvSpPr>
          <p:cNvPr id="3" name="Footer Placeholder 2">
            <a:extLst>
              <a:ext uri="{FF2B5EF4-FFF2-40B4-BE49-F238E27FC236}">
                <a16:creationId xmlns:a16="http://schemas.microsoft.com/office/drawing/2014/main" id="{F91238AF-2E16-8A72-B71A-A9D2EF9AFA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13F8A16-0FD1-206F-D5B2-7392BD72AAF2}"/>
              </a:ext>
            </a:extLst>
          </p:cNvPr>
          <p:cNvSpPr>
            <a:spLocks noGrp="1"/>
          </p:cNvSpPr>
          <p:nvPr>
            <p:ph type="sldNum" sz="quarter" idx="12"/>
          </p:nvPr>
        </p:nvSpPr>
        <p:spPr/>
        <p:txBody>
          <a:bodyPr/>
          <a:lstStyle/>
          <a:p>
            <a:fld id="{1969BCD3-FF58-49A2-8E33-72B42AA226D4}" type="slidenum">
              <a:rPr lang="en-US" smtClean="0"/>
              <a:t>‹#›</a:t>
            </a:fld>
            <a:endParaRPr lang="en-US"/>
          </a:p>
        </p:txBody>
      </p:sp>
    </p:spTree>
    <p:extLst>
      <p:ext uri="{BB962C8B-B14F-4D97-AF65-F5344CB8AC3E}">
        <p14:creationId xmlns:p14="http://schemas.microsoft.com/office/powerpoint/2010/main" val="1012106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902C8-3AF0-5302-14AF-CC8CED2B17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8559244-AD8D-E522-CAD2-E595C9A130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7923DE-0DC7-A48E-981D-3EDA4AAD26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537D81-DB7D-0EEA-8A79-79A350D1551D}"/>
              </a:ext>
            </a:extLst>
          </p:cNvPr>
          <p:cNvSpPr>
            <a:spLocks noGrp="1"/>
          </p:cNvSpPr>
          <p:nvPr>
            <p:ph type="dt" sz="half" idx="10"/>
          </p:nvPr>
        </p:nvSpPr>
        <p:spPr/>
        <p:txBody>
          <a:bodyPr/>
          <a:lstStyle/>
          <a:p>
            <a:fld id="{E8B227C6-1537-4D41-A832-4828A4720FD2}" type="datetimeFigureOut">
              <a:rPr lang="en-US" smtClean="0"/>
              <a:t>4/9/2024</a:t>
            </a:fld>
            <a:endParaRPr lang="en-US"/>
          </a:p>
        </p:txBody>
      </p:sp>
      <p:sp>
        <p:nvSpPr>
          <p:cNvPr id="6" name="Footer Placeholder 5">
            <a:extLst>
              <a:ext uri="{FF2B5EF4-FFF2-40B4-BE49-F238E27FC236}">
                <a16:creationId xmlns:a16="http://schemas.microsoft.com/office/drawing/2014/main" id="{E327A3F3-6A4A-18C0-B9D8-98BD6FF94B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E9A717-5911-244F-4D44-F7B66B9E1197}"/>
              </a:ext>
            </a:extLst>
          </p:cNvPr>
          <p:cNvSpPr>
            <a:spLocks noGrp="1"/>
          </p:cNvSpPr>
          <p:nvPr>
            <p:ph type="sldNum" sz="quarter" idx="12"/>
          </p:nvPr>
        </p:nvSpPr>
        <p:spPr/>
        <p:txBody>
          <a:bodyPr/>
          <a:lstStyle/>
          <a:p>
            <a:fld id="{1969BCD3-FF58-49A2-8E33-72B42AA226D4}" type="slidenum">
              <a:rPr lang="en-US" smtClean="0"/>
              <a:t>‹#›</a:t>
            </a:fld>
            <a:endParaRPr lang="en-US"/>
          </a:p>
        </p:txBody>
      </p:sp>
    </p:spTree>
    <p:extLst>
      <p:ext uri="{BB962C8B-B14F-4D97-AF65-F5344CB8AC3E}">
        <p14:creationId xmlns:p14="http://schemas.microsoft.com/office/powerpoint/2010/main" val="4268376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268A8-9C3E-6C03-8454-526E7689E3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4CC3A44-AE1E-EF56-6ABA-47E111C17C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2FB4118-5E87-77C8-52AE-94123C570E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355BB9-F791-ACAC-B0C0-9B330CE1335E}"/>
              </a:ext>
            </a:extLst>
          </p:cNvPr>
          <p:cNvSpPr>
            <a:spLocks noGrp="1"/>
          </p:cNvSpPr>
          <p:nvPr>
            <p:ph type="dt" sz="half" idx="10"/>
          </p:nvPr>
        </p:nvSpPr>
        <p:spPr/>
        <p:txBody>
          <a:bodyPr/>
          <a:lstStyle/>
          <a:p>
            <a:fld id="{E8B227C6-1537-4D41-A832-4828A4720FD2}" type="datetimeFigureOut">
              <a:rPr lang="en-US" smtClean="0"/>
              <a:t>4/9/2024</a:t>
            </a:fld>
            <a:endParaRPr lang="en-US"/>
          </a:p>
        </p:txBody>
      </p:sp>
      <p:sp>
        <p:nvSpPr>
          <p:cNvPr id="6" name="Footer Placeholder 5">
            <a:extLst>
              <a:ext uri="{FF2B5EF4-FFF2-40B4-BE49-F238E27FC236}">
                <a16:creationId xmlns:a16="http://schemas.microsoft.com/office/drawing/2014/main" id="{5A5D6650-F37C-605A-553A-36AD50F693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26687E-7B34-D5D9-6856-F1DA660E280C}"/>
              </a:ext>
            </a:extLst>
          </p:cNvPr>
          <p:cNvSpPr>
            <a:spLocks noGrp="1"/>
          </p:cNvSpPr>
          <p:nvPr>
            <p:ph type="sldNum" sz="quarter" idx="12"/>
          </p:nvPr>
        </p:nvSpPr>
        <p:spPr/>
        <p:txBody>
          <a:bodyPr/>
          <a:lstStyle/>
          <a:p>
            <a:fld id="{1969BCD3-FF58-49A2-8E33-72B42AA226D4}" type="slidenum">
              <a:rPr lang="en-US" smtClean="0"/>
              <a:t>‹#›</a:t>
            </a:fld>
            <a:endParaRPr lang="en-US"/>
          </a:p>
        </p:txBody>
      </p:sp>
    </p:spTree>
    <p:extLst>
      <p:ext uri="{BB962C8B-B14F-4D97-AF65-F5344CB8AC3E}">
        <p14:creationId xmlns:p14="http://schemas.microsoft.com/office/powerpoint/2010/main" val="3868455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1FCB32-B155-27F1-7B2F-2E42D0E636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3269922-72A4-84F8-DE38-5299935F26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2549F5-07A6-441C-1B50-C955A6C078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B227C6-1537-4D41-A832-4828A4720FD2}" type="datetimeFigureOut">
              <a:rPr lang="en-US" smtClean="0"/>
              <a:t>4/9/2024</a:t>
            </a:fld>
            <a:endParaRPr lang="en-US"/>
          </a:p>
        </p:txBody>
      </p:sp>
      <p:sp>
        <p:nvSpPr>
          <p:cNvPr id="5" name="Footer Placeholder 4">
            <a:extLst>
              <a:ext uri="{FF2B5EF4-FFF2-40B4-BE49-F238E27FC236}">
                <a16:creationId xmlns:a16="http://schemas.microsoft.com/office/drawing/2014/main" id="{EDC5E13B-EE28-DE06-F047-9663DB9566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C278205-0702-1FCD-C033-0D9BFC4B6E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69BCD3-FF58-49A2-8E33-72B42AA226D4}" type="slidenum">
              <a:rPr lang="en-US" smtClean="0"/>
              <a:t>‹#›</a:t>
            </a:fld>
            <a:endParaRPr lang="en-US"/>
          </a:p>
        </p:txBody>
      </p:sp>
    </p:spTree>
    <p:extLst>
      <p:ext uri="{BB962C8B-B14F-4D97-AF65-F5344CB8AC3E}">
        <p14:creationId xmlns:p14="http://schemas.microsoft.com/office/powerpoint/2010/main" val="706912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38B96F-1DBD-B795-FD5E-9B2FC8C414DD}"/>
              </a:ext>
            </a:extLst>
          </p:cNvPr>
          <p:cNvSpPr>
            <a:spLocks noGrp="1"/>
          </p:cNvSpPr>
          <p:nvPr>
            <p:ph idx="1"/>
          </p:nvPr>
        </p:nvSpPr>
        <p:spPr>
          <a:xfrm>
            <a:off x="482885" y="365125"/>
            <a:ext cx="11209106" cy="4351338"/>
          </a:xfrm>
        </p:spPr>
        <p:txBody>
          <a:bodyPr>
            <a:noAutofit/>
          </a:bodyPr>
          <a:lstStyle/>
          <a:p>
            <a:pPr marL="0" indent="0" algn="just">
              <a:buNone/>
            </a:pPr>
            <a:r>
              <a:rPr lang="vi-VN" sz="6600" b="1" i="0" dirty="0">
                <a:effectLst/>
              </a:rPr>
              <a:t>1. Này Chúa luôn luôn ở bên con hoài, với trái tim tình yêu Ngài sưởi ấm lòng con. Hồn con mong ước bên Ngài luôn mãi an bình. Chúc khen ôi tình yêu Ngài quá đậm sâu. </a:t>
            </a:r>
            <a:endParaRPr lang="en-US" sz="6600" b="1" dirty="0"/>
          </a:p>
        </p:txBody>
      </p:sp>
    </p:spTree>
    <p:extLst>
      <p:ext uri="{BB962C8B-B14F-4D97-AF65-F5344CB8AC3E}">
        <p14:creationId xmlns:p14="http://schemas.microsoft.com/office/powerpoint/2010/main" val="465699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5F6B71-A255-FB9D-BDC2-2199F58D2CBB}"/>
              </a:ext>
            </a:extLst>
          </p:cNvPr>
          <p:cNvSpPr>
            <a:spLocks noGrp="1"/>
          </p:cNvSpPr>
          <p:nvPr>
            <p:ph idx="1"/>
          </p:nvPr>
        </p:nvSpPr>
        <p:spPr>
          <a:xfrm>
            <a:off x="431515" y="211013"/>
            <a:ext cx="11352943" cy="7021995"/>
          </a:xfrm>
        </p:spPr>
        <p:txBody>
          <a:bodyPr>
            <a:normAutofit lnSpcReduction="10000"/>
          </a:bodyPr>
          <a:lstStyle/>
          <a:p>
            <a:pPr marL="0" indent="0" algn="just">
              <a:buNone/>
            </a:pPr>
            <a:r>
              <a:rPr lang="vi-VN" sz="6000" b="1" i="0" dirty="0">
                <a:effectLst/>
              </a:rPr>
              <a:t>ĐK: Lòng con hân hoan vui sướng hát ca Danh Ngài. Giêsu đã vì nhân loại mà hiến thân. Con thật nhỏ bé mong manh như làn sương khói mau tan. Nguyện xin Ngài ở bên con mỗi ngày dẫn đường con đi tâm hồn con hạnh phúc bình yên.</a:t>
            </a:r>
            <a:endParaRPr lang="en-US" sz="6000" dirty="0"/>
          </a:p>
        </p:txBody>
      </p:sp>
    </p:spTree>
    <p:extLst>
      <p:ext uri="{BB962C8B-B14F-4D97-AF65-F5344CB8AC3E}">
        <p14:creationId xmlns:p14="http://schemas.microsoft.com/office/powerpoint/2010/main" val="3520139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62068-6ACD-7E3A-9A03-4D4EA81450E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CD31BC8-4CF7-F4BC-AA3D-806EADCE0D5D}"/>
              </a:ext>
            </a:extLst>
          </p:cNvPr>
          <p:cNvSpPr>
            <a:spLocks noGrp="1"/>
          </p:cNvSpPr>
          <p:nvPr>
            <p:ph idx="1"/>
          </p:nvPr>
        </p:nvSpPr>
        <p:spPr>
          <a:xfrm>
            <a:off x="339047" y="365125"/>
            <a:ext cx="11517331" cy="4351338"/>
          </a:xfrm>
        </p:spPr>
        <p:txBody>
          <a:bodyPr>
            <a:noAutofit/>
          </a:bodyPr>
          <a:lstStyle/>
          <a:p>
            <a:pPr marL="0" indent="0" algn="just">
              <a:buNone/>
            </a:pPr>
            <a:r>
              <a:rPr lang="vi-VN" sz="6600" b="1" i="0" dirty="0">
                <a:effectLst/>
              </a:rPr>
              <a:t>2. Ngàn nỗi gian nguy đường dương thế này, xin dâng lên Ngài tất cả tận đáy lòng con. Và con tha thiết kêu cầu Danh Chúa mọi ngày. Chúa ban dư đầy ân lộc xuống hồn thơ</a:t>
            </a:r>
            <a:endParaRPr lang="en-US" sz="6600" dirty="0"/>
          </a:p>
        </p:txBody>
      </p:sp>
    </p:spTree>
    <p:extLst>
      <p:ext uri="{BB962C8B-B14F-4D97-AF65-F5344CB8AC3E}">
        <p14:creationId xmlns:p14="http://schemas.microsoft.com/office/powerpoint/2010/main" val="61109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5F6B71-A255-FB9D-BDC2-2199F58D2CBB}"/>
              </a:ext>
            </a:extLst>
          </p:cNvPr>
          <p:cNvSpPr>
            <a:spLocks noGrp="1"/>
          </p:cNvSpPr>
          <p:nvPr>
            <p:ph idx="1"/>
          </p:nvPr>
        </p:nvSpPr>
        <p:spPr>
          <a:xfrm>
            <a:off x="431515" y="211013"/>
            <a:ext cx="11352943" cy="7021995"/>
          </a:xfrm>
        </p:spPr>
        <p:txBody>
          <a:bodyPr>
            <a:normAutofit lnSpcReduction="10000"/>
          </a:bodyPr>
          <a:lstStyle/>
          <a:p>
            <a:pPr marL="0" indent="0" algn="just">
              <a:buNone/>
            </a:pPr>
            <a:r>
              <a:rPr lang="vi-VN" sz="6000" b="1" i="0" dirty="0">
                <a:effectLst/>
              </a:rPr>
              <a:t>ĐK: Lòng con hân hoan vui sướng hát ca Danh Ngài. Giêsu đã vì nhân loại mà hiến thân. Con thật nhỏ bé mong manh như làn sương khói mau tan. Nguyện xin Ngài ở bên con mỗi ngày dẫn đường con đi tâm hồn con hạnh phúc bình yên.</a:t>
            </a:r>
            <a:endParaRPr lang="en-US" sz="6000" dirty="0"/>
          </a:p>
        </p:txBody>
      </p:sp>
    </p:spTree>
    <p:extLst>
      <p:ext uri="{BB962C8B-B14F-4D97-AF65-F5344CB8AC3E}">
        <p14:creationId xmlns:p14="http://schemas.microsoft.com/office/powerpoint/2010/main" val="2339990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BDC62-DE8E-35CD-AD9A-4A48DB99271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085F4FB-CF2E-6041-ABFA-B4137845A894}"/>
              </a:ext>
            </a:extLst>
          </p:cNvPr>
          <p:cNvSpPr>
            <a:spLocks noGrp="1"/>
          </p:cNvSpPr>
          <p:nvPr>
            <p:ph idx="1"/>
          </p:nvPr>
        </p:nvSpPr>
        <p:spPr>
          <a:xfrm>
            <a:off x="411822" y="313754"/>
            <a:ext cx="11341814" cy="6724045"/>
          </a:xfrm>
        </p:spPr>
        <p:txBody>
          <a:bodyPr>
            <a:normAutofit lnSpcReduction="10000"/>
          </a:bodyPr>
          <a:lstStyle/>
          <a:p>
            <a:pPr marL="0" indent="0" algn="just">
              <a:buNone/>
            </a:pPr>
            <a:r>
              <a:rPr lang="vi-VN" sz="6600" b="1" i="0" dirty="0">
                <a:effectLst/>
              </a:rPr>
              <a:t>3. Lòng mải mê những điều trần thế này, nhưng sao con chẳng thấy được giây phút bình an. Chỉ Chúa mang đến bao niềm hạnh phúc êm đềm. Chúa nuôi con bằng tình yêu mãi ngọt ngào.</a:t>
            </a:r>
            <a:endParaRPr lang="en-US" sz="6600" dirty="0"/>
          </a:p>
        </p:txBody>
      </p:sp>
    </p:spTree>
    <p:extLst>
      <p:ext uri="{BB962C8B-B14F-4D97-AF65-F5344CB8AC3E}">
        <p14:creationId xmlns:p14="http://schemas.microsoft.com/office/powerpoint/2010/main" val="1211541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5F6B71-A255-FB9D-BDC2-2199F58D2CBB}"/>
              </a:ext>
            </a:extLst>
          </p:cNvPr>
          <p:cNvSpPr>
            <a:spLocks noGrp="1"/>
          </p:cNvSpPr>
          <p:nvPr>
            <p:ph idx="1"/>
          </p:nvPr>
        </p:nvSpPr>
        <p:spPr>
          <a:xfrm>
            <a:off x="431515" y="211013"/>
            <a:ext cx="11352943" cy="7021995"/>
          </a:xfrm>
        </p:spPr>
        <p:txBody>
          <a:bodyPr>
            <a:normAutofit lnSpcReduction="10000"/>
          </a:bodyPr>
          <a:lstStyle/>
          <a:p>
            <a:pPr marL="0" indent="0" algn="just">
              <a:buNone/>
            </a:pPr>
            <a:r>
              <a:rPr lang="vi-VN" sz="6000" b="1" i="0" dirty="0">
                <a:effectLst/>
              </a:rPr>
              <a:t>ĐK: Lòng con hân hoan vui sướng hát ca Danh Ngài. Giêsu đã vì nhân loại mà hiến thân. Con thật nhỏ bé mong manh như làn sương khói mau tan. Nguyện xin Ngài ở bên con mỗi ngày dẫn đường con đi tâm hồn con hạnh phúc bình yên.</a:t>
            </a:r>
            <a:endParaRPr lang="en-US" sz="6000" dirty="0"/>
          </a:p>
        </p:txBody>
      </p:sp>
    </p:spTree>
    <p:extLst>
      <p:ext uri="{BB962C8B-B14F-4D97-AF65-F5344CB8AC3E}">
        <p14:creationId xmlns:p14="http://schemas.microsoft.com/office/powerpoint/2010/main" val="33502449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293</Words>
  <Application>Microsoft Office PowerPoint</Application>
  <PresentationFormat>Widescreen</PresentationFormat>
  <Paragraphs>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Phuong2103 Do</dc:creator>
  <cp:lastModifiedBy>ANDORA</cp:lastModifiedBy>
  <cp:revision>2</cp:revision>
  <dcterms:created xsi:type="dcterms:W3CDTF">2023-03-18T15:21:17Z</dcterms:created>
  <dcterms:modified xsi:type="dcterms:W3CDTF">2024-04-09T04:33:39Z</dcterms:modified>
</cp:coreProperties>
</file>