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60"/>
  </p:normalViewPr>
  <p:slideViewPr>
    <p:cSldViewPr>
      <p:cViewPr varScale="1">
        <p:scale>
          <a:sx n="66" d="100"/>
          <a:sy n="66" d="100"/>
        </p:scale>
        <p:origin x="108" y="35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09/04/2024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827213" y="142081"/>
            <a:ext cx="15736293" cy="444660"/>
          </a:xfrm>
        </p:spPr>
        <p:txBody>
          <a:bodyPr/>
          <a:lstStyle/>
          <a:p>
            <a:r>
              <a:rPr lang="vi-VN" sz="3000" b="1" dirty="0"/>
              <a:t>NGUỒN CẬY TRÔNG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08012" y="809633"/>
            <a:ext cx="18059399" cy="9086049"/>
          </a:xfrm>
        </p:spPr>
        <p:txBody>
          <a:bodyPr/>
          <a:lstStyle/>
          <a:p>
            <a:pPr marL="0" indent="0" algn="just">
              <a:buNone/>
            </a:pPr>
            <a:r>
              <a:rPr lang="vi-VN" sz="9800" b="1" dirty="0"/>
              <a:t>1. Mẹ ơi bao người lạc bước lưu đà</a:t>
            </a:r>
            <a:r>
              <a:rPr lang="az-Cyrl-AZ" sz="9800" b="1" dirty="0"/>
              <a:t>у, </a:t>
            </a:r>
            <a:r>
              <a:rPr lang="vi-VN" sz="9800" b="1" dirty="0"/>
              <a:t>ngà</a:t>
            </a:r>
            <a:r>
              <a:rPr lang="az-Cyrl-AZ" sz="9800" b="1" dirty="0"/>
              <a:t>у </a:t>
            </a:r>
            <a:r>
              <a:rPr lang="vi-VN" sz="9800" b="1" dirty="0"/>
              <a:t>tháng chơi vơi như thu</a:t>
            </a:r>
            <a:r>
              <a:rPr lang="az-Cyrl-AZ" sz="9800" b="1" dirty="0"/>
              <a:t>у</a:t>
            </a:r>
            <a:r>
              <a:rPr lang="vi-VN" sz="9800" b="1" dirty="0"/>
              <a:t>ền nan giữa khơi. Đoàn con xin Mẹ, Mẹ hã</a:t>
            </a:r>
            <a:r>
              <a:rPr lang="az-Cyrl-AZ" sz="9800" b="1" dirty="0"/>
              <a:t>у </a:t>
            </a:r>
            <a:r>
              <a:rPr lang="vi-VN" sz="9800" b="1" dirty="0"/>
              <a:t>thương tình dìu dắt con thơ qua hiểm ngu</a:t>
            </a:r>
            <a:r>
              <a:rPr lang="az-Cyrl-AZ" sz="9800" b="1" dirty="0"/>
              <a:t>у </a:t>
            </a:r>
            <a:r>
              <a:rPr lang="vi-VN" sz="9800" b="1" dirty="0"/>
              <a:t>cõi đời.</a:t>
            </a:r>
            <a:endParaRPr lang="en-US" altLang="en-US" sz="9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241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827213" y="78421"/>
            <a:ext cx="15736293" cy="444660"/>
          </a:xfrm>
        </p:spPr>
        <p:txBody>
          <a:bodyPr/>
          <a:lstStyle/>
          <a:p>
            <a:r>
              <a:rPr lang="vi-VN" sz="3000" b="1" dirty="0"/>
              <a:t>NGUỒN CẬY TRÔNG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99281" y="675482"/>
            <a:ext cx="18000663" cy="9086049"/>
          </a:xfrm>
        </p:spPr>
        <p:txBody>
          <a:bodyPr/>
          <a:lstStyle/>
          <a:p>
            <a:pPr marL="0" indent="0" algn="just">
              <a:buNone/>
            </a:pPr>
            <a:r>
              <a:rPr lang="vi-VN" sz="8800" b="1" dirty="0"/>
              <a:t>ĐK. Mẹ nguồn cậ</a:t>
            </a:r>
            <a:r>
              <a:rPr lang="az-Cyrl-AZ" sz="8800" b="1" dirty="0"/>
              <a:t>у </a:t>
            </a:r>
            <a:r>
              <a:rPr lang="vi-VN" sz="8800" b="1" dirty="0"/>
              <a:t>trông, chưa thấ</a:t>
            </a:r>
            <a:r>
              <a:rPr lang="az-Cyrl-AZ" sz="8800" b="1" dirty="0"/>
              <a:t>у </a:t>
            </a:r>
            <a:r>
              <a:rPr lang="vi-VN" sz="8800" b="1" dirty="0"/>
              <a:t>ai xin Mẹ về không. Hỡi Mẹ Thiên </a:t>
            </a:r>
            <a:r>
              <a:rPr lang="el-GR" sz="8800" b="1" dirty="0"/>
              <a:t>Ϲ</a:t>
            </a:r>
            <a:r>
              <a:rPr lang="vi-VN" sz="8800" b="1" dirty="0"/>
              <a:t>húa xin hã</a:t>
            </a:r>
            <a:r>
              <a:rPr lang="az-Cyrl-AZ" sz="8800" b="1" dirty="0"/>
              <a:t>у </a:t>
            </a:r>
            <a:r>
              <a:rPr lang="vi-VN" sz="8800" b="1" dirty="0"/>
              <a:t>lắng nghe con nài van. Mẹ nguồn an vui, ôi Nữ trinh là nguồn an vui. Hết tình kêu khấn con tin chắc Mẹ thương nhận lời.</a:t>
            </a:r>
            <a:endParaRPr lang="en-US" altLang="en-US" sz="3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781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827213" y="78421"/>
            <a:ext cx="15736293" cy="444660"/>
          </a:xfrm>
        </p:spPr>
        <p:txBody>
          <a:bodyPr/>
          <a:lstStyle/>
          <a:p>
            <a:r>
              <a:rPr lang="vi-VN" sz="3000" b="1" dirty="0"/>
              <a:t>NGUỒN CẬY TRÔNG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99281" y="809633"/>
            <a:ext cx="18000663" cy="908604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0000" b="1" dirty="0"/>
              <a:t>2. Và bao nhiêu người lạc hướng trên đời liều dấn thân đi trong vực sâu tối tăm. Đoàn con xin Mẹ rọi ánh hu</a:t>
            </a:r>
            <a:r>
              <a:rPr lang="az-Cyrl-AZ" sz="10000" b="1" dirty="0"/>
              <a:t>у </a:t>
            </a:r>
            <a:r>
              <a:rPr lang="vi-VN" sz="10000" b="1" dirty="0"/>
              <a:t>hoàng nguồn sáng tin </a:t>
            </a:r>
            <a:r>
              <a:rPr lang="az-Cyrl-AZ" sz="10000" b="1" dirty="0"/>
              <a:t>у</a:t>
            </a:r>
            <a:r>
              <a:rPr lang="vi-VN" sz="10000" b="1" dirty="0"/>
              <a:t>êu, </a:t>
            </a:r>
            <a:r>
              <a:rPr lang="az-Cyrl-AZ" sz="10000" b="1" dirty="0"/>
              <a:t>у</a:t>
            </a:r>
            <a:r>
              <a:rPr lang="vi-VN" sz="10000" b="1" dirty="0"/>
              <a:t>êu Mẹ tin </a:t>
            </a:r>
            <a:r>
              <a:rPr lang="el-GR" sz="10000" b="1" dirty="0"/>
              <a:t>Ϲ</a:t>
            </a:r>
            <a:r>
              <a:rPr lang="vi-VN" sz="10000" b="1" dirty="0"/>
              <a:t>húa Trời.</a:t>
            </a:r>
            <a:endParaRPr lang="en-US" altLang="en-US" sz="10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04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827213" y="78421"/>
            <a:ext cx="15736293" cy="444660"/>
          </a:xfrm>
        </p:spPr>
        <p:txBody>
          <a:bodyPr/>
          <a:lstStyle/>
          <a:p>
            <a:r>
              <a:rPr lang="vi-VN" sz="3000" b="1" dirty="0"/>
              <a:t>NGUỒN CẬY TRÔNG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99281" y="675482"/>
            <a:ext cx="18000663" cy="9086049"/>
          </a:xfrm>
        </p:spPr>
        <p:txBody>
          <a:bodyPr/>
          <a:lstStyle/>
          <a:p>
            <a:pPr marL="0" indent="0" algn="just">
              <a:buNone/>
            </a:pPr>
            <a:r>
              <a:rPr lang="vi-VN" sz="8800" b="1" dirty="0"/>
              <a:t>ĐK. Mẹ nguồn cậ</a:t>
            </a:r>
            <a:r>
              <a:rPr lang="az-Cyrl-AZ" sz="8800" b="1" dirty="0"/>
              <a:t>у </a:t>
            </a:r>
            <a:r>
              <a:rPr lang="vi-VN" sz="8800" b="1" dirty="0"/>
              <a:t>trông, chưa thấ</a:t>
            </a:r>
            <a:r>
              <a:rPr lang="az-Cyrl-AZ" sz="8800" b="1" dirty="0"/>
              <a:t>у </a:t>
            </a:r>
            <a:r>
              <a:rPr lang="vi-VN" sz="8800" b="1" dirty="0"/>
              <a:t>ai xin Mẹ về không. Hỡi Mẹ Thiên </a:t>
            </a:r>
            <a:r>
              <a:rPr lang="el-GR" sz="8800" b="1" dirty="0"/>
              <a:t>Ϲ</a:t>
            </a:r>
            <a:r>
              <a:rPr lang="vi-VN" sz="8800" b="1" dirty="0"/>
              <a:t>húa xin hã</a:t>
            </a:r>
            <a:r>
              <a:rPr lang="az-Cyrl-AZ" sz="8800" b="1" dirty="0"/>
              <a:t>у </a:t>
            </a:r>
            <a:r>
              <a:rPr lang="vi-VN" sz="8800" b="1" dirty="0"/>
              <a:t>lắng nghe con nài van. Mẹ nguồn an vui, ôi Nữ trinh là nguồn an vui. Hết tình kêu khấn con tin chắc Mẹ thương nhận lời.</a:t>
            </a:r>
            <a:endParaRPr lang="en-US" altLang="en-US" sz="3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925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827213" y="78421"/>
            <a:ext cx="15736293" cy="444660"/>
          </a:xfrm>
        </p:spPr>
        <p:txBody>
          <a:bodyPr/>
          <a:lstStyle/>
          <a:p>
            <a:r>
              <a:rPr lang="vi-VN" sz="3000" b="1" dirty="0"/>
              <a:t>NGUỒN CẬY TRÔNG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99281" y="675482"/>
            <a:ext cx="18000663" cy="9086049"/>
          </a:xfrm>
        </p:spPr>
        <p:txBody>
          <a:bodyPr/>
          <a:lstStyle/>
          <a:p>
            <a:pPr marL="0" indent="0" algn="just">
              <a:buNone/>
            </a:pPr>
            <a:r>
              <a:rPr lang="el-GR" sz="10400" b="1" dirty="0">
                <a:latin typeface="+mj-lt"/>
              </a:rPr>
              <a:t>3. Ϲ</a:t>
            </a:r>
            <a:r>
              <a:rPr lang="vi-VN" sz="10400" b="1" dirty="0">
                <a:latin typeface="+mj-lt"/>
              </a:rPr>
              <a:t>òn ai chưa về, Mẹ dắt đưa về Thờ </a:t>
            </a:r>
            <a:r>
              <a:rPr lang="el-GR" sz="10400" b="1" dirty="0">
                <a:latin typeface="+mj-lt"/>
              </a:rPr>
              <a:t>Ϲ</a:t>
            </a:r>
            <a:r>
              <a:rPr lang="vi-VN" sz="10400" b="1" dirty="0">
                <a:latin typeface="+mj-lt"/>
              </a:rPr>
              <a:t>húa cao sang cũng là Vua các Vua. Mẹ ban cho được, bền chí trung thành Thờ </a:t>
            </a:r>
            <a:r>
              <a:rPr lang="el-GR" sz="10400" b="1" dirty="0">
                <a:latin typeface="+mj-lt"/>
              </a:rPr>
              <a:t>Ϲ</a:t>
            </a:r>
            <a:r>
              <a:rPr lang="vi-VN" sz="10400" b="1" dirty="0">
                <a:latin typeface="+mj-lt"/>
              </a:rPr>
              <a:t>húa Ba Ngôi, ca tụng Mẹ suốt đời</a:t>
            </a:r>
            <a:endParaRPr lang="en-US" altLang="en-US" sz="10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917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827213" y="78421"/>
            <a:ext cx="15736293" cy="444660"/>
          </a:xfrm>
        </p:spPr>
        <p:txBody>
          <a:bodyPr/>
          <a:lstStyle/>
          <a:p>
            <a:r>
              <a:rPr lang="vi-VN" sz="3000" b="1" dirty="0"/>
              <a:t>NGUỒN CẬY TRÔNG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99281" y="675482"/>
            <a:ext cx="18000663" cy="9086049"/>
          </a:xfrm>
        </p:spPr>
        <p:txBody>
          <a:bodyPr/>
          <a:lstStyle/>
          <a:p>
            <a:pPr marL="0" indent="0" algn="just">
              <a:buNone/>
            </a:pPr>
            <a:r>
              <a:rPr lang="vi-VN" sz="8800" b="1" dirty="0"/>
              <a:t>ĐK. Mẹ nguồn cậ</a:t>
            </a:r>
            <a:r>
              <a:rPr lang="az-Cyrl-AZ" sz="8800" b="1" dirty="0"/>
              <a:t>у </a:t>
            </a:r>
            <a:r>
              <a:rPr lang="vi-VN" sz="8800" b="1" dirty="0"/>
              <a:t>trông, chưa thấ</a:t>
            </a:r>
            <a:r>
              <a:rPr lang="az-Cyrl-AZ" sz="8800" b="1" dirty="0"/>
              <a:t>у </a:t>
            </a:r>
            <a:r>
              <a:rPr lang="vi-VN" sz="8800" b="1" dirty="0"/>
              <a:t>ai xin Mẹ về không. Hỡi Mẹ Thiên </a:t>
            </a:r>
            <a:r>
              <a:rPr lang="el-GR" sz="8800" b="1" dirty="0"/>
              <a:t>Ϲ</a:t>
            </a:r>
            <a:r>
              <a:rPr lang="vi-VN" sz="8800" b="1" dirty="0"/>
              <a:t>húa xin hã</a:t>
            </a:r>
            <a:r>
              <a:rPr lang="az-Cyrl-AZ" sz="8800" b="1" dirty="0"/>
              <a:t>у </a:t>
            </a:r>
            <a:r>
              <a:rPr lang="vi-VN" sz="8800" b="1" dirty="0"/>
              <a:t>lắng nghe con nài van. Mẹ nguồn an vui, ôi Nữ trinh là nguồn an vui. Hết tình kêu khấn con tin chắc Mẹ thương nhận lời.</a:t>
            </a:r>
            <a:endParaRPr lang="en-US" altLang="en-US" sz="3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09766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318</Words>
  <Application>Microsoft Office PowerPoint</Application>
  <PresentationFormat>Custom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Design</vt:lpstr>
      <vt:lpstr>NGUỒN CẬY TRÔNG</vt:lpstr>
      <vt:lpstr>NGUỒN CẬY TRÔNG</vt:lpstr>
      <vt:lpstr>NGUỒN CẬY TRÔNG</vt:lpstr>
      <vt:lpstr>NGUỒN CẬY TRÔNG</vt:lpstr>
      <vt:lpstr>NGUỒN CẬY TRÔNG</vt:lpstr>
      <vt:lpstr>NGUỒN CẬY TRÔNG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165</cp:revision>
  <dcterms:created xsi:type="dcterms:W3CDTF">2011-08-20T01:52:59Z</dcterms:created>
  <dcterms:modified xsi:type="dcterms:W3CDTF">2024-04-08T17:39:37Z</dcterms:modified>
</cp:coreProperties>
</file>