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1" r:id="rId4"/>
    <p:sldId id="259" r:id="rId5"/>
    <p:sldId id="262" r:id="rId6"/>
    <p:sldId id="260" r:id="rId7"/>
    <p:sldId id="263" r:id="rId8"/>
  </p:sldIdLst>
  <p:sldSz cx="19199225" cy="1079976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6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CEB"/>
    <a:srgbClr val="FCD7D4"/>
    <a:srgbClr val="AA71C9"/>
    <a:srgbClr val="9E5EC2"/>
    <a:srgbClr val="8D44B6"/>
    <a:srgbClr val="009900"/>
    <a:srgbClr val="8DB7F3"/>
    <a:srgbClr val="633080"/>
    <a:srgbClr val="8B257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1" autoAdjust="0"/>
    <p:restoredTop sz="94660"/>
  </p:normalViewPr>
  <p:slideViewPr>
    <p:cSldViewPr>
      <p:cViewPr varScale="1">
        <p:scale>
          <a:sx n="37" d="100"/>
          <a:sy n="37" d="100"/>
        </p:scale>
        <p:origin x="952" y="44"/>
      </p:cViewPr>
      <p:guideLst>
        <p:guide orient="horz" pos="3402"/>
        <p:guide pos="60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EED5-5B52-43CE-80BC-220AB1131F8C}" type="datetimeFigureOut">
              <a:rPr lang="vi-VN" smtClean="0"/>
              <a:t>09/04/2024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8513C-4F87-4506-B2B5-B194044FA9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560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943" y="3354302"/>
            <a:ext cx="16319341" cy="23155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886" y="6119866"/>
            <a:ext cx="13439458" cy="2759940"/>
          </a:xfrm>
        </p:spPr>
        <p:txBody>
          <a:bodyPr/>
          <a:lstStyle>
            <a:lvl1pPr marL="0" indent="0" algn="ctr">
              <a:buNone/>
              <a:defRPr/>
            </a:lvl1pPr>
            <a:lvl2pPr marL="428572" indent="0" algn="ctr">
              <a:buNone/>
              <a:defRPr/>
            </a:lvl2pPr>
            <a:lvl3pPr marL="857144" indent="0" algn="ctr">
              <a:buNone/>
              <a:defRPr/>
            </a:lvl3pPr>
            <a:lvl4pPr marL="1285715" indent="0" algn="ctr">
              <a:buNone/>
              <a:defRPr/>
            </a:lvl4pPr>
            <a:lvl5pPr marL="1714287" indent="0" algn="ctr">
              <a:buNone/>
              <a:defRPr/>
            </a:lvl5pPr>
            <a:lvl6pPr marL="2142859" indent="0" algn="ctr">
              <a:buNone/>
              <a:defRPr/>
            </a:lvl6pPr>
            <a:lvl7pPr marL="2571432" indent="0" algn="ctr">
              <a:buNone/>
              <a:defRPr/>
            </a:lvl7pPr>
            <a:lvl8pPr marL="3000002" indent="0" algn="ctr">
              <a:buNone/>
              <a:defRPr/>
            </a:lvl8pPr>
            <a:lvl9pPr marL="342857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CBA0-7E67-479C-9E50-8A4B8B9DDB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9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616F7-0A14-4C99-B0F2-CDC92FA56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35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9439" y="433126"/>
            <a:ext cx="4319827" cy="92135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9962" y="433126"/>
            <a:ext cx="12776627" cy="92135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FC5C9-BD18-4BA3-AB38-5922833CAF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72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09DEB-D3EE-4E78-9879-7871A7A70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77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130" y="6939225"/>
            <a:ext cx="16319341" cy="2144953"/>
          </a:xfrm>
        </p:spPr>
        <p:txBody>
          <a:bodyPr anchor="t"/>
          <a:lstStyle>
            <a:lvl1pPr algn="l">
              <a:defRPr sz="37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130" y="4576776"/>
            <a:ext cx="16319341" cy="2362448"/>
          </a:xfrm>
        </p:spPr>
        <p:txBody>
          <a:bodyPr anchor="b"/>
          <a:lstStyle>
            <a:lvl1pPr marL="0" indent="0">
              <a:buNone/>
              <a:defRPr sz="1875"/>
            </a:lvl1pPr>
            <a:lvl2pPr marL="428572" indent="0">
              <a:buNone/>
              <a:defRPr sz="1687"/>
            </a:lvl2pPr>
            <a:lvl3pPr marL="857144" indent="0">
              <a:buNone/>
              <a:defRPr sz="1500"/>
            </a:lvl3pPr>
            <a:lvl4pPr marL="1285715" indent="0">
              <a:buNone/>
              <a:defRPr sz="1312"/>
            </a:lvl4pPr>
            <a:lvl5pPr marL="1714287" indent="0">
              <a:buNone/>
              <a:defRPr sz="1312"/>
            </a:lvl5pPr>
            <a:lvl6pPr marL="2142859" indent="0">
              <a:buNone/>
              <a:defRPr sz="1312"/>
            </a:lvl6pPr>
            <a:lvl7pPr marL="2571432" indent="0">
              <a:buNone/>
              <a:defRPr sz="1312"/>
            </a:lvl7pPr>
            <a:lvl8pPr marL="3000002" indent="0">
              <a:buNone/>
              <a:defRPr sz="1312"/>
            </a:lvl8pPr>
            <a:lvl9pPr marL="3428574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93DBC-0885-415D-A35F-990EAA1775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13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962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038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948E9-95FF-4999-B4D7-D1EAC6F401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75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972" y="2416823"/>
            <a:ext cx="8483468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9972" y="3425565"/>
            <a:ext cx="8483468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3893" y="2416823"/>
            <a:ext cx="8485372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3893" y="3425565"/>
            <a:ext cx="8485372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58E95-8956-479C-95F1-EE5B98E760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11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BF8F9-ED43-4984-B3FA-8CAABD05DF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53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450A4-3D48-42EE-A0DF-392CA08666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62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962" y="429368"/>
            <a:ext cx="6315936" cy="182996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365" y="429368"/>
            <a:ext cx="10732899" cy="9217297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9962" y="2259326"/>
            <a:ext cx="6315936" cy="7387338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10B5-8682-4ABE-B120-C5A055BBF4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39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659" y="7559835"/>
            <a:ext cx="11519535" cy="89248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3659" y="965606"/>
            <a:ext cx="11519535" cy="6479858"/>
          </a:xfrm>
        </p:spPr>
        <p:txBody>
          <a:bodyPr/>
          <a:lstStyle>
            <a:lvl1pPr marL="0" indent="0">
              <a:buNone/>
              <a:defRPr sz="3000"/>
            </a:lvl1pPr>
            <a:lvl2pPr marL="428572" indent="0">
              <a:buNone/>
              <a:defRPr sz="2625"/>
            </a:lvl2pPr>
            <a:lvl3pPr marL="857144" indent="0">
              <a:buNone/>
              <a:defRPr sz="2250"/>
            </a:lvl3pPr>
            <a:lvl4pPr marL="1285715" indent="0">
              <a:buNone/>
              <a:defRPr sz="1875"/>
            </a:lvl4pPr>
            <a:lvl5pPr marL="1714287" indent="0">
              <a:buNone/>
              <a:defRPr sz="1875"/>
            </a:lvl5pPr>
            <a:lvl6pPr marL="2142859" indent="0">
              <a:buNone/>
              <a:defRPr sz="1875"/>
            </a:lvl6pPr>
            <a:lvl7pPr marL="2571432" indent="0">
              <a:buNone/>
              <a:defRPr sz="1875"/>
            </a:lvl7pPr>
            <a:lvl8pPr marL="3000002" indent="0">
              <a:buNone/>
              <a:defRPr sz="1875"/>
            </a:lvl8pPr>
            <a:lvl9pPr marL="3428574" indent="0">
              <a:buNone/>
              <a:defRPr sz="187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3659" y="8452316"/>
            <a:ext cx="11519535" cy="1267472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C7586-CE50-4F3D-871F-3BCB968447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58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9962" y="433066"/>
            <a:ext cx="17279302" cy="180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962" y="2519500"/>
            <a:ext cx="17279302" cy="712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9962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59738" y="9833930"/>
            <a:ext cx="6079755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ctr"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759446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r" defTabSz="1357144" eaLnBrk="1" hangingPunct="1">
              <a:defRPr sz="2062"/>
            </a:lvl1pPr>
          </a:lstStyle>
          <a:p>
            <a:pPr>
              <a:defRPr/>
            </a:pPr>
            <a:fld id="{A67D0339-1964-4889-BA5E-413C32FB44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+mj-lt"/>
          <a:ea typeface="+mj-ea"/>
          <a:cs typeface="+mj-cs"/>
        </a:defRPr>
      </a:lvl1pPr>
      <a:lvl2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2pPr>
      <a:lvl3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3pPr>
      <a:lvl4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4pPr>
      <a:lvl5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5pPr>
      <a:lvl6pPr marL="428572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6pPr>
      <a:lvl7pPr marL="857144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7pPr>
      <a:lvl8pPr marL="1285715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8pPr>
      <a:lvl9pPr marL="1714287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9pPr>
    </p:titleStyle>
    <p:bodyStyle>
      <a:lvl1pPr marL="507450" indent="-507450" algn="l" defTabSz="1355680" rtl="0" eaLnBrk="0" fontAlgn="base" hangingPunct="0">
        <a:spcBef>
          <a:spcPct val="20000"/>
        </a:spcBef>
        <a:spcAft>
          <a:spcPct val="0"/>
        </a:spcAft>
        <a:buChar char="•"/>
        <a:defRPr sz="4781">
          <a:solidFill>
            <a:schemeClr val="tx1"/>
          </a:solidFill>
          <a:latin typeface="+mn-lt"/>
          <a:ea typeface="+mn-ea"/>
          <a:cs typeface="+mn-cs"/>
        </a:defRPr>
      </a:lvl1pPr>
      <a:lvl2pPr marL="1101211" indent="-422627" algn="l" defTabSz="1355680" rtl="0" eaLnBrk="0" fontAlgn="base" hangingPunct="0">
        <a:spcBef>
          <a:spcPct val="20000"/>
        </a:spcBef>
        <a:spcAft>
          <a:spcPct val="0"/>
        </a:spcAft>
        <a:buChar char="–"/>
        <a:defRPr sz="4125">
          <a:solidFill>
            <a:schemeClr val="tx1"/>
          </a:solidFill>
          <a:latin typeface="+mn-lt"/>
        </a:defRPr>
      </a:lvl2pPr>
      <a:lvl3pPr marL="1694972" indent="-337804" algn="l" defTabSz="1355680" rtl="0" eaLnBrk="0" fontAlgn="base" hangingPunct="0">
        <a:spcBef>
          <a:spcPct val="20000"/>
        </a:spcBef>
        <a:spcAft>
          <a:spcPct val="0"/>
        </a:spcAft>
        <a:buChar char="•"/>
        <a:defRPr sz="3562">
          <a:solidFill>
            <a:schemeClr val="tx1"/>
          </a:solidFill>
          <a:latin typeface="+mn-lt"/>
        </a:defRPr>
      </a:lvl3pPr>
      <a:lvl4pPr marL="2372067" indent="-336316" algn="l" defTabSz="1355680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4pPr>
      <a:lvl5pPr marL="3050651" indent="-337804" algn="l" defTabSz="1355680" rtl="0" eaLnBrk="0" fontAlgn="base" hangingPunct="0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5pPr>
      <a:lvl6pPr marL="3480658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6pPr>
      <a:lvl7pPr marL="3909230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7pPr>
      <a:lvl8pPr marL="4337803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8pPr>
      <a:lvl9pPr marL="4766374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857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85715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714287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42859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7143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300000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42857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07CA-2421-4B3E-AE1C-C4369E19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2" y="-162719"/>
            <a:ext cx="16200596" cy="720278"/>
          </a:xfrm>
        </p:spPr>
        <p:txBody>
          <a:bodyPr/>
          <a:lstStyle/>
          <a:p>
            <a:r>
              <a:rPr lang="en-US" sz="2000" b="1" dirty="0"/>
              <a:t>NGUYỆN MÙA VỌNG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7D41B-5349-4793-A925-9CBD15217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82" y="0"/>
            <a:ext cx="18000663" cy="8926142"/>
          </a:xfrm>
        </p:spPr>
        <p:txBody>
          <a:bodyPr/>
          <a:lstStyle/>
          <a:p>
            <a:pPr marL="0" indent="0" algn="just">
              <a:buNone/>
            </a:pPr>
            <a:r>
              <a:rPr lang="vi-VN" sz="8800" b="1" dirty="0"/>
              <a:t>ÐK: Từ trần gian con ngước trông lên Chúa ơi ! Cầu xin hãy mưa Ðấng Thiên Sai Chúa ơi! Nghe lời van thiết tha</a:t>
            </a:r>
            <a:r>
              <a:rPr lang="en-US" sz="8800" b="1" dirty="0"/>
              <a:t>.</a:t>
            </a:r>
            <a:r>
              <a:rPr lang="vi-VN" sz="8800" b="1" dirty="0"/>
              <a:t> Ngày và đêm con vẫn van xin Chúa thương</a:t>
            </a:r>
            <a:r>
              <a:rPr lang="en-US" sz="8800" b="1" dirty="0"/>
              <a:t>,</a:t>
            </a:r>
            <a:r>
              <a:rPr lang="vi-VN" sz="8800" b="1" dirty="0"/>
              <a:t> Ngài ban ơn cứu rỗi yêu đương bốn phương cho đoàn con ngóng chờ.</a:t>
            </a:r>
            <a:endParaRPr lang="en-US" sz="8800" b="1" dirty="0"/>
          </a:p>
          <a:p>
            <a:pPr marL="0" indent="0" algn="just">
              <a:buNone/>
            </a:pPr>
            <a:r>
              <a:rPr lang="vi-VN" sz="8800" b="1" dirty="0"/>
              <a:t> </a:t>
            </a:r>
            <a:br>
              <a:rPr lang="vi-VN" sz="8800" b="1" dirty="0"/>
            </a:b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37747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D759-5818-4288-8F15-ED057BBD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B8A-0D92-4C43-9F1A-04311DFC6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33" y="482761"/>
            <a:ext cx="18000663" cy="712692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0200" b="1" dirty="0"/>
              <a:t>1. </a:t>
            </a:r>
            <a:r>
              <a:rPr lang="vi-VN" sz="10200" b="1" dirty="0"/>
              <a:t>Xa xôi cõi trần mong Chúa viếng thăm</a:t>
            </a:r>
            <a:r>
              <a:rPr lang="en-US" sz="10200" b="1" dirty="0"/>
              <a:t>,</a:t>
            </a:r>
            <a:r>
              <a:rPr lang="vi-VN" sz="10200" b="1" dirty="0"/>
              <a:t>Chúa là hừng đông phá tan mờ tối</a:t>
            </a:r>
            <a:r>
              <a:rPr lang="en-US" sz="10200" b="1" dirty="0"/>
              <a:t>. </a:t>
            </a:r>
            <a:r>
              <a:rPr lang="vi-VN" sz="10200" b="1" dirty="0"/>
              <a:t>Qua bao tháng ngày xin Chúa đoái thương</a:t>
            </a:r>
            <a:r>
              <a:rPr lang="en-US" sz="10200" b="1" dirty="0"/>
              <a:t>, x</a:t>
            </a:r>
            <a:r>
              <a:rPr lang="vi-VN" sz="10200" b="1" dirty="0"/>
              <a:t>óa tội trần gian xóa bao lỗi lầm. </a:t>
            </a:r>
            <a:endParaRPr lang="en-US" sz="10200" b="1" dirty="0"/>
          </a:p>
          <a:p>
            <a:pPr marL="0" indent="0" algn="just">
              <a:buNone/>
            </a:pPr>
            <a:br>
              <a:rPr lang="vi-VN" sz="10200" b="1" dirty="0"/>
            </a:br>
            <a:endParaRPr lang="en-US" sz="10200" b="1" dirty="0"/>
          </a:p>
        </p:txBody>
      </p:sp>
    </p:spTree>
    <p:extLst>
      <p:ext uri="{BB962C8B-B14F-4D97-AF65-F5344CB8AC3E}">
        <p14:creationId xmlns:p14="http://schemas.microsoft.com/office/powerpoint/2010/main" val="204833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07CA-2421-4B3E-AE1C-C4369E19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2" y="-162719"/>
            <a:ext cx="16200596" cy="720278"/>
          </a:xfrm>
        </p:spPr>
        <p:txBody>
          <a:bodyPr/>
          <a:lstStyle/>
          <a:p>
            <a:r>
              <a:rPr lang="en-US" sz="2000" b="1" dirty="0"/>
              <a:t>NGUYỆN MÙA VỌNG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7D41B-5349-4793-A925-9CBD15217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82" y="0"/>
            <a:ext cx="18000663" cy="8926142"/>
          </a:xfrm>
        </p:spPr>
        <p:txBody>
          <a:bodyPr/>
          <a:lstStyle/>
          <a:p>
            <a:pPr marL="0" indent="0" algn="just">
              <a:buNone/>
            </a:pPr>
            <a:r>
              <a:rPr lang="vi-VN" sz="8800" b="1" dirty="0"/>
              <a:t>ÐK: Từ trần gian con ngước trông lên Chúa ơi ! Cầu xin hãy mưa Ðấng Thiên Sai Chúa ơi! Nghe lời van thiết tha</a:t>
            </a:r>
            <a:r>
              <a:rPr lang="en-US" sz="8800" b="1" dirty="0"/>
              <a:t>.</a:t>
            </a:r>
            <a:r>
              <a:rPr lang="vi-VN" sz="8800" b="1" dirty="0"/>
              <a:t> Ngày và đêm con vẫn van xin Chúa thương</a:t>
            </a:r>
            <a:r>
              <a:rPr lang="en-US" sz="8800" b="1" dirty="0"/>
              <a:t>,</a:t>
            </a:r>
            <a:r>
              <a:rPr lang="vi-VN" sz="8800" b="1" dirty="0"/>
              <a:t> Ngài ban ơn cứu rỗi yêu đương bốn phương cho đoàn con ngóng chờ.</a:t>
            </a:r>
            <a:endParaRPr lang="en-US" sz="8800" b="1" dirty="0"/>
          </a:p>
          <a:p>
            <a:pPr marL="0" indent="0" algn="just">
              <a:buNone/>
            </a:pPr>
            <a:r>
              <a:rPr lang="vi-VN" sz="8800" b="1" dirty="0"/>
              <a:t> </a:t>
            </a:r>
            <a:br>
              <a:rPr lang="vi-VN" sz="8800" b="1" dirty="0"/>
            </a:b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61578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C3B4-E9D9-425C-A538-AC6C3BFB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41636-A3F7-4A1C-B4C9-DBBDCB065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82" y="751681"/>
            <a:ext cx="18000663" cy="8879520"/>
          </a:xfrm>
        </p:spPr>
        <p:txBody>
          <a:bodyPr/>
          <a:lstStyle/>
          <a:p>
            <a:pPr marL="0" indent="0" algn="just">
              <a:buNone/>
            </a:pPr>
            <a:r>
              <a:rPr lang="vi-VN" sz="10000" b="1" dirty="0"/>
              <a:t>2. Xin mưa xuống trần gian Ðấng Cứu Tinh phá mọi nghịch mưu xấu xa tội lỗi</a:t>
            </a:r>
            <a:r>
              <a:rPr lang="en-US" sz="10000" b="1" dirty="0"/>
              <a:t>. </a:t>
            </a:r>
            <a:r>
              <a:rPr lang="vi-VN" sz="10000" b="1" dirty="0"/>
              <a:t>Xin ban xuống đời con Chúa chí linh nối lại tình thương thế gian Nước Trời.</a:t>
            </a:r>
            <a:endParaRPr 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1736463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07CA-2421-4B3E-AE1C-C4369E19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2" y="-162719"/>
            <a:ext cx="16200596" cy="720278"/>
          </a:xfrm>
        </p:spPr>
        <p:txBody>
          <a:bodyPr/>
          <a:lstStyle/>
          <a:p>
            <a:r>
              <a:rPr lang="en-US" sz="2000" b="1" dirty="0"/>
              <a:t>NGUYỆN MÙA VỌNG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7D41B-5349-4793-A925-9CBD15217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82" y="0"/>
            <a:ext cx="18000663" cy="8926142"/>
          </a:xfrm>
        </p:spPr>
        <p:txBody>
          <a:bodyPr/>
          <a:lstStyle/>
          <a:p>
            <a:pPr marL="0" indent="0" algn="just">
              <a:buNone/>
            </a:pPr>
            <a:r>
              <a:rPr lang="vi-VN" sz="8800" b="1" dirty="0"/>
              <a:t>ÐK: Từ trần gian con ngước trông lên Chúa ơi ! Cầu xin hãy mưa Ðấng Thiên Sai Chúa ơi! Nghe lời van thiết tha</a:t>
            </a:r>
            <a:r>
              <a:rPr lang="en-US" sz="8800" b="1" dirty="0"/>
              <a:t>.</a:t>
            </a:r>
            <a:r>
              <a:rPr lang="vi-VN" sz="8800" b="1" dirty="0"/>
              <a:t> Ngày và đêm con vẫn van xin Chúa thương</a:t>
            </a:r>
            <a:r>
              <a:rPr lang="en-US" sz="8800" b="1" dirty="0"/>
              <a:t>,</a:t>
            </a:r>
            <a:r>
              <a:rPr lang="vi-VN" sz="8800" b="1" dirty="0"/>
              <a:t> Ngài ban ơn cứu rỗi yêu đương bốn phương cho đoàn con ngóng chờ.</a:t>
            </a:r>
            <a:endParaRPr lang="en-US" sz="8800" b="1" dirty="0"/>
          </a:p>
          <a:p>
            <a:pPr marL="0" indent="0" algn="just">
              <a:buNone/>
            </a:pPr>
            <a:r>
              <a:rPr lang="vi-VN" sz="8800" b="1" dirty="0"/>
              <a:t> </a:t>
            </a:r>
            <a:br>
              <a:rPr lang="vi-VN" sz="8800" b="1" dirty="0"/>
            </a:b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339094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9911-71D5-4CB3-A391-C3344E75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B8339-ECC6-429D-BE07-97383E7DA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293" y="904082"/>
            <a:ext cx="18000663" cy="9351939"/>
          </a:xfrm>
        </p:spPr>
        <p:txBody>
          <a:bodyPr/>
          <a:lstStyle/>
          <a:p>
            <a:pPr marL="0" indent="0" algn="just">
              <a:buNone/>
            </a:pPr>
            <a:r>
              <a:rPr lang="vi-VN" sz="9600" b="1" dirty="0"/>
              <a:t>3. Bơ vơ cõi trần giông tố hiểm nguy</a:t>
            </a:r>
            <a:r>
              <a:rPr lang="en-US" sz="9600" b="1" dirty="0"/>
              <a:t>. </a:t>
            </a:r>
            <a:r>
              <a:rPr lang="vi-VN" sz="9600" b="1" dirty="0"/>
              <a:t>Giữ gìn đoàn con những khi chiều xế</a:t>
            </a:r>
            <a:r>
              <a:rPr lang="en-US" sz="9600" b="1" dirty="0"/>
              <a:t>. </a:t>
            </a:r>
            <a:r>
              <a:rPr lang="vi-VN" sz="9600" b="1" dirty="0"/>
              <a:t>Xin mưa xuống trần gian Ðấng Cứu Tinh</a:t>
            </a:r>
            <a:r>
              <a:rPr lang="en-US" sz="9600" b="1" dirty="0"/>
              <a:t>, </a:t>
            </a:r>
            <a:r>
              <a:rPr lang="vi-VN" sz="9600" b="1" dirty="0"/>
              <a:t>dẫn đoàn con thơ tới quê Thiên Ðình.</a:t>
            </a:r>
            <a:endParaRPr lang="en-US" sz="9600" b="1" dirty="0"/>
          </a:p>
          <a:p>
            <a:pPr marL="0" indent="0" algn="just">
              <a:buNone/>
            </a:pPr>
            <a:br>
              <a:rPr lang="vi-VN" sz="9600" b="1" dirty="0"/>
            </a:br>
            <a:br>
              <a:rPr lang="vi-VN" sz="9600" b="1" dirty="0"/>
            </a:b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770102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07CA-2421-4B3E-AE1C-C4369E19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2" y="-162719"/>
            <a:ext cx="16200596" cy="720278"/>
          </a:xfrm>
        </p:spPr>
        <p:txBody>
          <a:bodyPr/>
          <a:lstStyle/>
          <a:p>
            <a:r>
              <a:rPr lang="en-US" sz="2000" b="1" dirty="0"/>
              <a:t>NGUYỆN MÙA VỌNG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7D41B-5349-4793-A925-9CBD15217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82" y="0"/>
            <a:ext cx="18000663" cy="8926142"/>
          </a:xfrm>
        </p:spPr>
        <p:txBody>
          <a:bodyPr/>
          <a:lstStyle/>
          <a:p>
            <a:pPr marL="0" indent="0" algn="just">
              <a:buNone/>
            </a:pPr>
            <a:r>
              <a:rPr lang="vi-VN" sz="8800" b="1" dirty="0"/>
              <a:t>ÐK: Từ trần gian con ngước trông lên Chúa ơi ! Cầu xin hãy mưa Ðấng Thiên Sai Chúa ơi! Nghe lời van thiết tha</a:t>
            </a:r>
            <a:r>
              <a:rPr lang="en-US" sz="8800" b="1" dirty="0"/>
              <a:t>.</a:t>
            </a:r>
            <a:r>
              <a:rPr lang="vi-VN" sz="8800" b="1" dirty="0"/>
              <a:t> Ngày và đêm con vẫn van xin Chúa thương</a:t>
            </a:r>
            <a:r>
              <a:rPr lang="en-US" sz="8800" b="1" dirty="0"/>
              <a:t>,</a:t>
            </a:r>
            <a:r>
              <a:rPr lang="vi-VN" sz="8800" b="1" dirty="0"/>
              <a:t> Ngài ban ơn cứu rỗi yêu đương bốn phương cho đoàn con ngóng chờ.</a:t>
            </a:r>
            <a:endParaRPr lang="en-US" sz="8800" b="1" dirty="0"/>
          </a:p>
          <a:p>
            <a:pPr marL="0" indent="0" algn="just">
              <a:buNone/>
            </a:pPr>
            <a:r>
              <a:rPr lang="vi-VN" sz="8800" b="1" dirty="0"/>
              <a:t> </a:t>
            </a:r>
            <a:br>
              <a:rPr lang="vi-VN" sz="8800" b="1" dirty="0"/>
            </a:b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25533561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348</Words>
  <Application>Microsoft Office PowerPoint</Application>
  <PresentationFormat>Custom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Default Design</vt:lpstr>
      <vt:lpstr>NGUYỆN MÙA VỌNG</vt:lpstr>
      <vt:lpstr>PowerPoint Presentation</vt:lpstr>
      <vt:lpstr>NGUYỆN MÙA VỌNG</vt:lpstr>
      <vt:lpstr>PowerPoint Presentation</vt:lpstr>
      <vt:lpstr>NGUYỆN MÙA VỌNG</vt:lpstr>
      <vt:lpstr>PowerPoint Presentation</vt:lpstr>
      <vt:lpstr>NGUYỆN MÙA VỌNG</vt:lpstr>
    </vt:vector>
  </TitlesOfParts>
  <Company>164A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Icare</dc:creator>
  <cp:lastModifiedBy>ANDORA</cp:lastModifiedBy>
  <cp:revision>167</cp:revision>
  <dcterms:created xsi:type="dcterms:W3CDTF">2011-08-20T01:52:59Z</dcterms:created>
  <dcterms:modified xsi:type="dcterms:W3CDTF">2024-04-09T04:43:41Z</dcterms:modified>
</cp:coreProperties>
</file>