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952" y="28"/>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NHÂN CHỨNG PHÚC ÂM</a:t>
            </a:r>
          </a:p>
        </p:txBody>
      </p:sp>
      <p:sp>
        <p:nvSpPr>
          <p:cNvPr id="38915" name="Content Placeholder 2"/>
          <p:cNvSpPr>
            <a:spLocks noGrp="1"/>
          </p:cNvSpPr>
          <p:nvPr>
            <p:ph idx="1"/>
          </p:nvPr>
        </p:nvSpPr>
        <p:spPr>
          <a:xfrm>
            <a:off x="599281" y="294482"/>
            <a:ext cx="18000663" cy="9086049"/>
          </a:xfrm>
        </p:spPr>
        <p:txBody>
          <a:bodyPr/>
          <a:lstStyle/>
          <a:p>
            <a:pPr marL="0" indent="0" algn="just">
              <a:buNone/>
            </a:pPr>
            <a:r>
              <a:rPr lang="vi-VN" sz="11500" b="1" dirty="0"/>
              <a:t>1. Ta về thôi vì thánh lễ đã hết nhưng đời ta là thánh lễ nối dài, đem tình thương Thiên Chúa đến mọi nơi, ta sống sao để thành chứng nhân</a:t>
            </a:r>
            <a:endParaRPr lang="en-US" altLang="en-US" sz="51800" b="1" dirty="0">
              <a:latin typeface="+mj-lt"/>
            </a:endParaRPr>
          </a:p>
        </p:txBody>
      </p:sp>
    </p:spTree>
    <p:extLst>
      <p:ext uri="{BB962C8B-B14F-4D97-AF65-F5344CB8AC3E}">
        <p14:creationId xmlns:p14="http://schemas.microsoft.com/office/powerpoint/2010/main" val="151021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NHÂN CHỨNG PHÚC ÂM</a:t>
            </a:r>
          </a:p>
        </p:txBody>
      </p:sp>
      <p:sp>
        <p:nvSpPr>
          <p:cNvPr id="38915" name="Content Placeholder 2"/>
          <p:cNvSpPr>
            <a:spLocks noGrp="1"/>
          </p:cNvSpPr>
          <p:nvPr>
            <p:ph idx="1"/>
          </p:nvPr>
        </p:nvSpPr>
        <p:spPr>
          <a:xfrm>
            <a:off x="599281" y="200033"/>
            <a:ext cx="18000663" cy="9086049"/>
          </a:xfrm>
        </p:spPr>
        <p:txBody>
          <a:bodyPr/>
          <a:lstStyle/>
          <a:p>
            <a:pPr marL="0" indent="0" algn="just">
              <a:buNone/>
            </a:pPr>
            <a:r>
              <a:rPr lang="vi-VN" sz="8600" b="1" dirty="0"/>
              <a:t>ÐK: Này Ngài sai ta đi đây đó, sống chứng nhân Phúc Âm. Lãnh sứ mạng Chúa trao hôm nào vì là con Thiên Chúa. Này Ngài sai ta đi đây đó, đi loan báo Tin Mừng. Ðem tin mới tin vui của Ngài: rằng Thiên Chúa yêu thương loài người.</a:t>
            </a:r>
            <a:endParaRPr lang="en-US" altLang="en-US" sz="8600" b="1" dirty="0">
              <a:latin typeface="+mj-lt"/>
            </a:endParaRPr>
          </a:p>
        </p:txBody>
      </p:sp>
    </p:spTree>
    <p:extLst>
      <p:ext uri="{BB962C8B-B14F-4D97-AF65-F5344CB8AC3E}">
        <p14:creationId xmlns:p14="http://schemas.microsoft.com/office/powerpoint/2010/main" val="115922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NHÂN CHỨNG PHÚC ÂM</a:t>
            </a:r>
          </a:p>
        </p:txBody>
      </p:sp>
      <p:sp>
        <p:nvSpPr>
          <p:cNvPr id="38915" name="Content Placeholder 2"/>
          <p:cNvSpPr>
            <a:spLocks noGrp="1"/>
          </p:cNvSpPr>
          <p:nvPr>
            <p:ph idx="1"/>
          </p:nvPr>
        </p:nvSpPr>
        <p:spPr>
          <a:xfrm>
            <a:off x="599281" y="294482"/>
            <a:ext cx="18000663" cy="9086049"/>
          </a:xfrm>
        </p:spPr>
        <p:txBody>
          <a:bodyPr/>
          <a:lstStyle/>
          <a:p>
            <a:pPr marL="0" indent="0" algn="just">
              <a:buNone/>
            </a:pPr>
            <a:r>
              <a:rPr lang="vi-VN" sz="11000" b="1" dirty="0"/>
              <a:t>2. Ta đừng lo vì Thiên Chúa Ngài biết con người ta thường yếu đuối lỗi lầm, nên Ngài luôn ban ơn thánh triền miên, soi dẫn ta trên đường thế gian.</a:t>
            </a:r>
            <a:endParaRPr lang="en-US" altLang="en-US" sz="11000" b="1" dirty="0">
              <a:latin typeface="+mj-lt"/>
            </a:endParaRPr>
          </a:p>
        </p:txBody>
      </p:sp>
    </p:spTree>
    <p:extLst>
      <p:ext uri="{BB962C8B-B14F-4D97-AF65-F5344CB8AC3E}">
        <p14:creationId xmlns:p14="http://schemas.microsoft.com/office/powerpoint/2010/main" val="212478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NHÂN CHỨNG PHÚC ÂM</a:t>
            </a:r>
          </a:p>
        </p:txBody>
      </p:sp>
      <p:sp>
        <p:nvSpPr>
          <p:cNvPr id="38915" name="Content Placeholder 2"/>
          <p:cNvSpPr>
            <a:spLocks noGrp="1"/>
          </p:cNvSpPr>
          <p:nvPr>
            <p:ph idx="1"/>
          </p:nvPr>
        </p:nvSpPr>
        <p:spPr>
          <a:xfrm>
            <a:off x="599281" y="200033"/>
            <a:ext cx="18000663" cy="9086049"/>
          </a:xfrm>
        </p:spPr>
        <p:txBody>
          <a:bodyPr/>
          <a:lstStyle/>
          <a:p>
            <a:pPr marL="0" indent="0" algn="just">
              <a:buNone/>
            </a:pPr>
            <a:r>
              <a:rPr lang="vi-VN" sz="8600" b="1" dirty="0"/>
              <a:t>ÐK: Này Ngài sai ta đi đây đó, sống chứng nhân Phúc Âm. Lãnh sứ mạng Chúa trao hôm nào vì là con Thiên Chúa. Này Ngài sai ta đi đây đó, đi loan báo Tin Mừng. Ðem tin mới tin vui của Ngài: rằng Thiên Chúa yêu thương loài người.</a:t>
            </a:r>
            <a:endParaRPr lang="en-US" altLang="en-US" sz="8600" b="1" dirty="0">
              <a:latin typeface="+mj-lt"/>
            </a:endParaRPr>
          </a:p>
        </p:txBody>
      </p:sp>
    </p:spTree>
    <p:extLst>
      <p:ext uri="{BB962C8B-B14F-4D97-AF65-F5344CB8AC3E}">
        <p14:creationId xmlns:p14="http://schemas.microsoft.com/office/powerpoint/2010/main" val="63839567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205</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NHÂN CHỨNG PHÚC ÂM</vt:lpstr>
      <vt:lpstr>NHÂN CHỨNG PHÚC ÂM</vt:lpstr>
      <vt:lpstr>NHÂN CHỨNG PHÚC ÂM</vt:lpstr>
      <vt:lpstr>NHÂN CHỨNG PHÚC ÂM</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161</cp:revision>
  <dcterms:created xsi:type="dcterms:W3CDTF">2011-08-20T01:52:59Z</dcterms:created>
  <dcterms:modified xsi:type="dcterms:W3CDTF">2024-04-09T04:49:10Z</dcterms:modified>
</cp:coreProperties>
</file>