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58" r:id="rId3"/>
    <p:sldId id="259" r:id="rId4"/>
    <p:sldId id="261" r:id="rId5"/>
    <p:sldId id="260" r:id="rId6"/>
    <p:sldId id="262" r:id="rId7"/>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66" d="100"/>
          <a:sy n="66" d="100"/>
        </p:scale>
        <p:origin x="108" y="354"/>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09/04/2024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5BCA-8CED-4973-AA9F-1081685829D9}"/>
              </a:ext>
            </a:extLst>
          </p:cNvPr>
          <p:cNvSpPr>
            <a:spLocks noGrp="1"/>
          </p:cNvSpPr>
          <p:nvPr>
            <p:ph type="title"/>
          </p:nvPr>
        </p:nvSpPr>
        <p:spPr>
          <a:xfrm>
            <a:off x="1499314" y="-162719"/>
            <a:ext cx="16200596" cy="1038705"/>
          </a:xfrm>
        </p:spPr>
        <p:txBody>
          <a:bodyPr/>
          <a:lstStyle/>
          <a:p>
            <a:r>
              <a:rPr lang="en-US" sz="2600" b="1"/>
              <a:t>NH</a:t>
            </a:r>
            <a:r>
              <a:rPr lang="vi-VN" sz="2600" b="1" dirty="0"/>
              <a:t>Ư</a:t>
            </a:r>
            <a:r>
              <a:rPr lang="en-US" sz="2600" b="1" dirty="0"/>
              <a:t> MỘT VẦNG TRĂNG</a:t>
            </a:r>
          </a:p>
        </p:txBody>
      </p:sp>
      <p:sp>
        <p:nvSpPr>
          <p:cNvPr id="3" name="Content Placeholder 2">
            <a:extLst>
              <a:ext uri="{FF2B5EF4-FFF2-40B4-BE49-F238E27FC236}">
                <a16:creationId xmlns:a16="http://schemas.microsoft.com/office/drawing/2014/main" id="{B4138814-E561-481E-8370-5F205A0738E0}"/>
              </a:ext>
            </a:extLst>
          </p:cNvPr>
          <p:cNvSpPr>
            <a:spLocks noGrp="1"/>
          </p:cNvSpPr>
          <p:nvPr>
            <p:ph idx="1"/>
          </p:nvPr>
        </p:nvSpPr>
        <p:spPr>
          <a:xfrm>
            <a:off x="599281" y="751681"/>
            <a:ext cx="18000663" cy="7126920"/>
          </a:xfrm>
        </p:spPr>
        <p:txBody>
          <a:bodyPr/>
          <a:lstStyle/>
          <a:p>
            <a:pPr marL="0" indent="0" algn="just">
              <a:buNone/>
            </a:pPr>
            <a:r>
              <a:rPr lang="en-US" sz="8200" b="1" dirty="0"/>
              <a:t>1</a:t>
            </a:r>
            <a:r>
              <a:rPr lang="vi-VN" sz="8200" b="1" dirty="0"/>
              <a:t>. Rằm tháng tám ánh trăng là trăng đầy trời. Trăng soi niềm vui cho mọi người, trăng sáng cả tuổi thơ chúng con. Một vầng trăng sáng đêm thu đẹp tình thương. Chúa nay tặng ban cho mười phương, xin tạ ơn Chúa miên trường.</a:t>
            </a:r>
            <a:endParaRPr lang="en-US" sz="8200" b="1" dirty="0"/>
          </a:p>
          <a:p>
            <a:pPr marL="0" indent="0" algn="just">
              <a:buNone/>
            </a:pPr>
            <a:br>
              <a:rPr lang="vi-VN" sz="8200" b="1" dirty="0"/>
            </a:br>
            <a:br>
              <a:rPr lang="vi-VN" sz="8200" b="1" dirty="0"/>
            </a:br>
            <a:endParaRPr lang="en-US" sz="8200" b="1" dirty="0"/>
          </a:p>
        </p:txBody>
      </p:sp>
    </p:spTree>
    <p:extLst>
      <p:ext uri="{BB962C8B-B14F-4D97-AF65-F5344CB8AC3E}">
        <p14:creationId xmlns:p14="http://schemas.microsoft.com/office/powerpoint/2010/main" val="719069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06265F-690A-4F89-AECE-E36B35624BDE}"/>
              </a:ext>
            </a:extLst>
          </p:cNvPr>
          <p:cNvSpPr>
            <a:spLocks noGrp="1"/>
          </p:cNvSpPr>
          <p:nvPr>
            <p:ph idx="1"/>
          </p:nvPr>
        </p:nvSpPr>
        <p:spPr>
          <a:xfrm>
            <a:off x="624055" y="863761"/>
            <a:ext cx="18000663" cy="7126920"/>
          </a:xfrm>
        </p:spPr>
        <p:txBody>
          <a:bodyPr/>
          <a:lstStyle/>
          <a:p>
            <a:pPr marL="0" indent="0" algn="just">
              <a:buNone/>
            </a:pPr>
            <a:r>
              <a:rPr lang="vi-VN" sz="10000" b="1" dirty="0"/>
              <a:t>ĐK: Vui Trung Thu niềm vui bốn mùa, nguyện dâng lên Chúa trót cả tuổi thơ. Xin cho con tâm hồn trong sáng tươi màu hân hoan như một vầng trăng.</a:t>
            </a:r>
            <a:endParaRPr lang="en-US" sz="10000" b="1" dirty="0"/>
          </a:p>
          <a:p>
            <a:pPr marL="0" indent="0" algn="just">
              <a:buNone/>
            </a:pPr>
            <a:br>
              <a:rPr lang="vi-VN" sz="10000" b="1" dirty="0"/>
            </a:br>
            <a:br>
              <a:rPr lang="vi-VN" sz="10000" b="1" dirty="0"/>
            </a:br>
            <a:endParaRPr lang="en-US" sz="10000" b="1" dirty="0"/>
          </a:p>
        </p:txBody>
      </p:sp>
      <p:sp>
        <p:nvSpPr>
          <p:cNvPr id="4" name="Title 1">
            <a:extLst>
              <a:ext uri="{FF2B5EF4-FFF2-40B4-BE49-F238E27FC236}">
                <a16:creationId xmlns:a16="http://schemas.microsoft.com/office/drawing/2014/main" id="{3B9AA9AE-13A5-4345-8858-2A4EA03607CC}"/>
              </a:ext>
            </a:extLst>
          </p:cNvPr>
          <p:cNvSpPr>
            <a:spLocks noGrp="1"/>
          </p:cNvSpPr>
          <p:nvPr>
            <p:ph type="title"/>
          </p:nvPr>
        </p:nvSpPr>
        <p:spPr>
          <a:xfrm>
            <a:off x="1499314" y="-162719"/>
            <a:ext cx="16200596" cy="1038705"/>
          </a:xfrm>
        </p:spPr>
        <p:txBody>
          <a:bodyPr/>
          <a:lstStyle/>
          <a:p>
            <a:r>
              <a:rPr lang="en-US" sz="2600" b="1"/>
              <a:t>NH</a:t>
            </a:r>
            <a:r>
              <a:rPr lang="vi-VN" sz="2600" b="1" dirty="0"/>
              <a:t>Ư</a:t>
            </a:r>
            <a:r>
              <a:rPr lang="en-US" sz="2600" b="1" dirty="0"/>
              <a:t> MỘT VẦNG TRĂNG</a:t>
            </a:r>
          </a:p>
        </p:txBody>
      </p:sp>
    </p:spTree>
    <p:extLst>
      <p:ext uri="{BB962C8B-B14F-4D97-AF65-F5344CB8AC3E}">
        <p14:creationId xmlns:p14="http://schemas.microsoft.com/office/powerpoint/2010/main" val="3971285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12076-1105-4AEE-A796-D22F4264E5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802A08-8C02-4C7A-B501-B925B734764A}"/>
              </a:ext>
            </a:extLst>
          </p:cNvPr>
          <p:cNvSpPr>
            <a:spLocks noGrp="1"/>
          </p:cNvSpPr>
          <p:nvPr>
            <p:ph idx="1"/>
          </p:nvPr>
        </p:nvSpPr>
        <p:spPr>
          <a:xfrm>
            <a:off x="599281" y="177961"/>
            <a:ext cx="18000663" cy="7126920"/>
          </a:xfrm>
        </p:spPr>
        <p:txBody>
          <a:bodyPr/>
          <a:lstStyle/>
          <a:p>
            <a:pPr marL="0" indent="0" algn="just">
              <a:buNone/>
            </a:pPr>
            <a:r>
              <a:rPr lang="vi-VN" sz="8800" b="1" dirty="0"/>
              <a:t>2. Tuổi thơ ấu thắm tươi màu áo dịu hiền, ngây thơ và không muộn phiền, luôn sống trọn mơ ước êm đềm. Ngày hạnh phúc thiết tha dâng Ngài tình son. Chúa ơi vầng trăng của lòng con. Cho niềm vui mãi vuông tròn.</a:t>
            </a:r>
            <a:endParaRPr lang="en-US" sz="8800" b="1" dirty="0"/>
          </a:p>
          <a:p>
            <a:pPr marL="0" indent="0" algn="just">
              <a:buNone/>
            </a:pPr>
            <a:br>
              <a:rPr lang="vi-VN" sz="8800" b="1" dirty="0"/>
            </a:br>
            <a:endParaRPr lang="en-US" sz="8000" b="1" dirty="0"/>
          </a:p>
        </p:txBody>
      </p:sp>
    </p:spTree>
    <p:extLst>
      <p:ext uri="{BB962C8B-B14F-4D97-AF65-F5344CB8AC3E}">
        <p14:creationId xmlns:p14="http://schemas.microsoft.com/office/powerpoint/2010/main" val="3595858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06265F-690A-4F89-AECE-E36B35624BDE}"/>
              </a:ext>
            </a:extLst>
          </p:cNvPr>
          <p:cNvSpPr>
            <a:spLocks noGrp="1"/>
          </p:cNvSpPr>
          <p:nvPr>
            <p:ph idx="1"/>
          </p:nvPr>
        </p:nvSpPr>
        <p:spPr>
          <a:xfrm>
            <a:off x="624055" y="863761"/>
            <a:ext cx="18000663" cy="7126920"/>
          </a:xfrm>
        </p:spPr>
        <p:txBody>
          <a:bodyPr/>
          <a:lstStyle/>
          <a:p>
            <a:pPr marL="0" indent="0" algn="just">
              <a:buNone/>
            </a:pPr>
            <a:r>
              <a:rPr lang="vi-VN" sz="10000" b="1" dirty="0"/>
              <a:t>ĐK: Vui Trung Thu niềm vui bốn mùa, nguyện dâng lên Chúa trót cả tuổi thơ. Xin cho con tâm hồn trong sáng tươi màu hân hoan như một vầng trăng.</a:t>
            </a:r>
            <a:endParaRPr lang="en-US" sz="10000" b="1" dirty="0"/>
          </a:p>
          <a:p>
            <a:pPr marL="0" indent="0" algn="just">
              <a:buNone/>
            </a:pPr>
            <a:br>
              <a:rPr lang="vi-VN" sz="10000" b="1" dirty="0"/>
            </a:br>
            <a:br>
              <a:rPr lang="vi-VN" sz="10000" b="1" dirty="0"/>
            </a:br>
            <a:endParaRPr lang="en-US" sz="10000" b="1" dirty="0"/>
          </a:p>
        </p:txBody>
      </p:sp>
      <p:sp>
        <p:nvSpPr>
          <p:cNvPr id="4" name="Title 1">
            <a:extLst>
              <a:ext uri="{FF2B5EF4-FFF2-40B4-BE49-F238E27FC236}">
                <a16:creationId xmlns:a16="http://schemas.microsoft.com/office/drawing/2014/main" id="{3B9AA9AE-13A5-4345-8858-2A4EA03607CC}"/>
              </a:ext>
            </a:extLst>
          </p:cNvPr>
          <p:cNvSpPr>
            <a:spLocks noGrp="1"/>
          </p:cNvSpPr>
          <p:nvPr>
            <p:ph type="title"/>
          </p:nvPr>
        </p:nvSpPr>
        <p:spPr>
          <a:xfrm>
            <a:off x="1499314" y="-162719"/>
            <a:ext cx="16200596" cy="1038705"/>
          </a:xfrm>
        </p:spPr>
        <p:txBody>
          <a:bodyPr/>
          <a:lstStyle/>
          <a:p>
            <a:r>
              <a:rPr lang="en-US" sz="2600" b="1"/>
              <a:t>NH</a:t>
            </a:r>
            <a:r>
              <a:rPr lang="vi-VN" sz="2600" b="1" dirty="0"/>
              <a:t>Ư</a:t>
            </a:r>
            <a:r>
              <a:rPr lang="en-US" sz="2600" b="1" dirty="0"/>
              <a:t> MỘT VẦNG TRĂNG</a:t>
            </a:r>
          </a:p>
        </p:txBody>
      </p:sp>
    </p:spTree>
    <p:extLst>
      <p:ext uri="{BB962C8B-B14F-4D97-AF65-F5344CB8AC3E}">
        <p14:creationId xmlns:p14="http://schemas.microsoft.com/office/powerpoint/2010/main" val="1113830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52E7A-677A-43DE-8E2F-598E0DEB3D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4476E9-E4FA-44E1-99C3-7006ABED6339}"/>
              </a:ext>
            </a:extLst>
          </p:cNvPr>
          <p:cNvSpPr>
            <a:spLocks noGrp="1"/>
          </p:cNvSpPr>
          <p:nvPr>
            <p:ph idx="1"/>
          </p:nvPr>
        </p:nvSpPr>
        <p:spPr>
          <a:xfrm>
            <a:off x="599282" y="711361"/>
            <a:ext cx="18000663" cy="7126920"/>
          </a:xfrm>
        </p:spPr>
        <p:txBody>
          <a:bodyPr/>
          <a:lstStyle/>
          <a:p>
            <a:pPr marL="0" indent="0" algn="just">
              <a:buNone/>
            </a:pPr>
            <a:r>
              <a:rPr lang="vi-VN" sz="8800" b="1" dirty="0"/>
              <a:t>3. Bàn tay Chúa dẫn đưa đời sống từng ngày, cho trăng thôi khuyết lại đầy, con bé nhỏ ngày mai lớn lên. Tình yêu Chúa đã cho con đẹp tuổi thơ, sẽ cho ngời sáng bao mộng mơ, suốt đời không vướng mây mờ.</a:t>
            </a:r>
            <a:endParaRPr lang="en-US" sz="8000" b="1" dirty="0"/>
          </a:p>
        </p:txBody>
      </p:sp>
    </p:spTree>
    <p:extLst>
      <p:ext uri="{BB962C8B-B14F-4D97-AF65-F5344CB8AC3E}">
        <p14:creationId xmlns:p14="http://schemas.microsoft.com/office/powerpoint/2010/main" val="3800379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06265F-690A-4F89-AECE-E36B35624BDE}"/>
              </a:ext>
            </a:extLst>
          </p:cNvPr>
          <p:cNvSpPr>
            <a:spLocks noGrp="1"/>
          </p:cNvSpPr>
          <p:nvPr>
            <p:ph idx="1"/>
          </p:nvPr>
        </p:nvSpPr>
        <p:spPr>
          <a:xfrm>
            <a:off x="624055" y="863761"/>
            <a:ext cx="18000663" cy="7126920"/>
          </a:xfrm>
        </p:spPr>
        <p:txBody>
          <a:bodyPr/>
          <a:lstStyle/>
          <a:p>
            <a:pPr marL="0" indent="0" algn="just">
              <a:buNone/>
            </a:pPr>
            <a:r>
              <a:rPr lang="vi-VN" sz="10000" b="1" dirty="0"/>
              <a:t>ĐK: Vui Trung Thu niềm vui bốn mùa, nguyện dâng lên Chúa trót cả tuổi thơ. Xin cho con tâm hồn trong sáng tươi màu hân hoan như một vầng trăng.</a:t>
            </a:r>
            <a:endParaRPr lang="en-US" sz="10000" b="1" dirty="0"/>
          </a:p>
          <a:p>
            <a:pPr marL="0" indent="0" algn="just">
              <a:buNone/>
            </a:pPr>
            <a:br>
              <a:rPr lang="vi-VN" sz="10000" b="1" dirty="0"/>
            </a:br>
            <a:br>
              <a:rPr lang="vi-VN" sz="10000" b="1" dirty="0"/>
            </a:br>
            <a:endParaRPr lang="en-US" sz="10000" b="1" dirty="0"/>
          </a:p>
        </p:txBody>
      </p:sp>
      <p:sp>
        <p:nvSpPr>
          <p:cNvPr id="4" name="Title 1">
            <a:extLst>
              <a:ext uri="{FF2B5EF4-FFF2-40B4-BE49-F238E27FC236}">
                <a16:creationId xmlns:a16="http://schemas.microsoft.com/office/drawing/2014/main" id="{3B9AA9AE-13A5-4345-8858-2A4EA03607CC}"/>
              </a:ext>
            </a:extLst>
          </p:cNvPr>
          <p:cNvSpPr>
            <a:spLocks noGrp="1"/>
          </p:cNvSpPr>
          <p:nvPr>
            <p:ph type="title"/>
          </p:nvPr>
        </p:nvSpPr>
        <p:spPr>
          <a:xfrm>
            <a:off x="1499314" y="-162719"/>
            <a:ext cx="16200596" cy="1038705"/>
          </a:xfrm>
        </p:spPr>
        <p:txBody>
          <a:bodyPr/>
          <a:lstStyle/>
          <a:p>
            <a:r>
              <a:rPr lang="en-US" sz="2600" b="1"/>
              <a:t>NH</a:t>
            </a:r>
            <a:r>
              <a:rPr lang="vi-VN" sz="2600" b="1" dirty="0"/>
              <a:t>Ư</a:t>
            </a:r>
            <a:r>
              <a:rPr lang="en-US" sz="2600" b="1" dirty="0"/>
              <a:t> MỘT VẦNG TRĂNG</a:t>
            </a:r>
          </a:p>
        </p:txBody>
      </p:sp>
    </p:spTree>
    <p:extLst>
      <p:ext uri="{BB962C8B-B14F-4D97-AF65-F5344CB8AC3E}">
        <p14:creationId xmlns:p14="http://schemas.microsoft.com/office/powerpoint/2010/main" val="235002287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1324</TotalTime>
  <Words>291</Words>
  <Application>Microsoft Office PowerPoint</Application>
  <PresentationFormat>Custom</PresentationFormat>
  <Paragraphs>15</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Default Design</vt:lpstr>
      <vt:lpstr>NHƯ MỘT VẦNG TRĂNG</vt:lpstr>
      <vt:lpstr>NHƯ MỘT VẦNG TRĂNG</vt:lpstr>
      <vt:lpstr>PowerPoint Presentation</vt:lpstr>
      <vt:lpstr>NHƯ MỘT VẦNG TRĂNG</vt:lpstr>
      <vt:lpstr>PowerPoint Presentation</vt:lpstr>
      <vt:lpstr>NHƯ MỘT VẦNG TRĂNG</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170</cp:revision>
  <dcterms:created xsi:type="dcterms:W3CDTF">2011-08-20T01:52:59Z</dcterms:created>
  <dcterms:modified xsi:type="dcterms:W3CDTF">2024-04-08T17:44:38Z</dcterms:modified>
</cp:coreProperties>
</file>