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37" d="100"/>
          <a:sy n="37" d="100"/>
        </p:scale>
        <p:origin x="212" y="1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60432" y="101978"/>
            <a:ext cx="17278362" cy="649703"/>
          </a:xfrm>
        </p:spPr>
        <p:txBody>
          <a:bodyPr/>
          <a:lstStyle/>
          <a:p>
            <a:r>
              <a:rPr lang="vi-VN" sz="3200" b="1" dirty="0"/>
              <a:t>NHƯ MUÔN ĐÓA HỒNG</a:t>
            </a:r>
            <a:endParaRPr lang="en-US" altLang="vi-VN" sz="3200" b="1" dirty="0"/>
          </a:p>
        </p:txBody>
      </p:sp>
      <p:sp>
        <p:nvSpPr>
          <p:cNvPr id="81923" name="Rectangle 3"/>
          <p:cNvSpPr>
            <a:spLocks noGrp="1" noChangeArrowheads="1"/>
          </p:cNvSpPr>
          <p:nvPr>
            <p:ph type="body" idx="1"/>
          </p:nvPr>
        </p:nvSpPr>
        <p:spPr>
          <a:xfrm>
            <a:off x="455611" y="909366"/>
            <a:ext cx="18211801" cy="9672115"/>
          </a:xfrm>
        </p:spPr>
        <p:txBody>
          <a:bodyPr/>
          <a:lstStyle/>
          <a:p>
            <a:pPr marL="0" indent="0" algn="just">
              <a:lnSpc>
                <a:spcPct val="90000"/>
              </a:lnSpc>
              <a:buNone/>
            </a:pPr>
            <a:r>
              <a:rPr lang="vi-VN" sz="9400" b="1" dirty="0"/>
              <a:t>1. Như muôn đóa hồng dâng về Thánh Mẫu mân côi. Tiếng hát bay cao, tiếng kinh cầu theo với niềm tin. Như muôn đóa hồng tươi nở trong nắng mới. Con dâng ước nguyện mãi nép thân dưới bóng Mẹ hiền.</a:t>
            </a:r>
            <a:endParaRPr lang="en-US" altLang="vi-VN" sz="9400" b="1" dirty="0"/>
          </a:p>
        </p:txBody>
      </p:sp>
    </p:spTree>
    <p:extLst>
      <p:ext uri="{BB962C8B-B14F-4D97-AF65-F5344CB8AC3E}">
        <p14:creationId xmlns:p14="http://schemas.microsoft.com/office/powerpoint/2010/main" val="210522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608011" y="-10319"/>
            <a:ext cx="17983201" cy="9672115"/>
          </a:xfrm>
        </p:spPr>
        <p:txBody>
          <a:bodyPr/>
          <a:lstStyle/>
          <a:p>
            <a:pPr marL="0" indent="0" algn="just">
              <a:lnSpc>
                <a:spcPct val="90000"/>
              </a:lnSpc>
              <a:buNone/>
            </a:pPr>
            <a:r>
              <a:rPr lang="vi-VN" sz="9800" b="1" dirty="0"/>
              <a:t>ĐK: Maria Mân côi Mẹ yêu dấu của con ơi! Con nói sao cho vừa trước muôn hồng ân chan chứa. Bao nhiêu năm trôi đi dù lướt sóng nhiều hiểm nguy. Nhưng vẫn thắm tươi Bông Hồng cuộc đời con lớn lên trong Mẹ.</a:t>
            </a:r>
            <a:endParaRPr lang="en-US" altLang="vi-VN" sz="9800" b="1" dirty="0"/>
          </a:p>
        </p:txBody>
      </p:sp>
      <p:sp>
        <p:nvSpPr>
          <p:cNvPr id="2" name="Title 1"/>
          <p:cNvSpPr>
            <a:spLocks noGrp="1"/>
          </p:cNvSpPr>
          <p:nvPr>
            <p:ph type="title"/>
          </p:nvPr>
        </p:nvSpPr>
        <p:spPr/>
        <p:txBody>
          <a:bodyPr/>
          <a:lstStyle/>
          <a:p>
            <a:endParaRPr lang="vi-VN"/>
          </a:p>
        </p:txBody>
      </p:sp>
    </p:spTree>
    <p:extLst>
      <p:ext uri="{BB962C8B-B14F-4D97-AF65-F5344CB8AC3E}">
        <p14:creationId xmlns:p14="http://schemas.microsoft.com/office/powerpoint/2010/main" val="415059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531812" y="909366"/>
            <a:ext cx="18135600" cy="9672115"/>
          </a:xfrm>
        </p:spPr>
        <p:txBody>
          <a:bodyPr/>
          <a:lstStyle/>
          <a:p>
            <a:pPr marL="0" indent="0" algn="just">
              <a:lnSpc>
                <a:spcPct val="90000"/>
              </a:lnSpc>
              <a:buNone/>
            </a:pPr>
            <a:r>
              <a:rPr lang="vi-VN" sz="9800" b="1" dirty="0"/>
              <a:t>2. Bao la khắp trời bông hồng cất cánh tung bay. Có chi gian nguy, có tay Mẹ nâng đỡ từng giây. Bao la khắp trời bông hồng bay theo gió. Maria danh Mẹ mãi thắm tươi không chút phai mờ.</a:t>
            </a:r>
            <a:endParaRPr lang="en-US" altLang="vi-VN" sz="9800" b="1" dirty="0"/>
          </a:p>
        </p:txBody>
      </p:sp>
      <p:sp>
        <p:nvSpPr>
          <p:cNvPr id="4" name="Rectangle 2">
            <a:extLst>
              <a:ext uri="{FF2B5EF4-FFF2-40B4-BE49-F238E27FC236}">
                <a16:creationId xmlns:a16="http://schemas.microsoft.com/office/drawing/2014/main" id="{468AA4D2-36AF-4281-80CE-E9A402B4C8D9}"/>
              </a:ext>
            </a:extLst>
          </p:cNvPr>
          <p:cNvSpPr>
            <a:spLocks noGrp="1" noChangeArrowheads="1"/>
          </p:cNvSpPr>
          <p:nvPr>
            <p:ph type="title"/>
          </p:nvPr>
        </p:nvSpPr>
        <p:spPr>
          <a:xfrm>
            <a:off x="960432" y="101978"/>
            <a:ext cx="17278362" cy="649703"/>
          </a:xfrm>
        </p:spPr>
        <p:txBody>
          <a:bodyPr/>
          <a:lstStyle/>
          <a:p>
            <a:r>
              <a:rPr lang="vi-VN" sz="3200" b="1" dirty="0"/>
              <a:t>NHƯ MUÔN ĐÓA HỒNG</a:t>
            </a:r>
            <a:endParaRPr lang="en-US" altLang="vi-VN" sz="3200" b="1" dirty="0"/>
          </a:p>
        </p:txBody>
      </p:sp>
    </p:spTree>
    <p:extLst>
      <p:ext uri="{BB962C8B-B14F-4D97-AF65-F5344CB8AC3E}">
        <p14:creationId xmlns:p14="http://schemas.microsoft.com/office/powerpoint/2010/main" val="269580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608011" y="-10319"/>
            <a:ext cx="17983201" cy="9672115"/>
          </a:xfrm>
        </p:spPr>
        <p:txBody>
          <a:bodyPr/>
          <a:lstStyle/>
          <a:p>
            <a:pPr marL="0" indent="0" algn="just">
              <a:lnSpc>
                <a:spcPct val="90000"/>
              </a:lnSpc>
              <a:buNone/>
            </a:pPr>
            <a:r>
              <a:rPr lang="vi-VN" sz="9800" b="1" dirty="0"/>
              <a:t>ĐK: Maria Mân côi Mẹ yêu dấu của con ơi! Con nói sao cho vừa trước muôn hồng ân chan chứa. Bao nhiêu năm trôi đi dù lướt sóng nhiều hiểm nguy. Nhưng vẫn thắm tươi Bông Hồng cuộc đời con lớn lên trong Mẹ.</a:t>
            </a:r>
            <a:endParaRPr lang="en-US" altLang="vi-VN" sz="9800" b="1" dirty="0"/>
          </a:p>
        </p:txBody>
      </p:sp>
      <p:sp>
        <p:nvSpPr>
          <p:cNvPr id="2" name="Title 1"/>
          <p:cNvSpPr>
            <a:spLocks noGrp="1"/>
          </p:cNvSpPr>
          <p:nvPr>
            <p:ph type="title"/>
          </p:nvPr>
        </p:nvSpPr>
        <p:spPr/>
        <p:txBody>
          <a:bodyPr/>
          <a:lstStyle/>
          <a:p>
            <a:endParaRPr lang="vi-VN"/>
          </a:p>
        </p:txBody>
      </p:sp>
    </p:spTree>
    <p:extLst>
      <p:ext uri="{BB962C8B-B14F-4D97-AF65-F5344CB8AC3E}">
        <p14:creationId xmlns:p14="http://schemas.microsoft.com/office/powerpoint/2010/main" val="19472168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203</Words>
  <Application>Microsoft Office PowerPoint</Application>
  <PresentationFormat>Custom</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NHƯ MUÔN ĐÓA HỒNG</vt:lpstr>
      <vt:lpstr>PowerPoint Presentation</vt:lpstr>
      <vt:lpstr>NHƯ MUÔN ĐÓA HỒNG</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172</cp:revision>
  <dcterms:created xsi:type="dcterms:W3CDTF">2011-08-20T01:52:59Z</dcterms:created>
  <dcterms:modified xsi:type="dcterms:W3CDTF">2024-04-09T04:50:48Z</dcterms:modified>
</cp:coreProperties>
</file>