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1085" r:id="rId2"/>
    <p:sldId id="1086" r:id="rId3"/>
    <p:sldId id="1087" r:id="rId4"/>
    <p:sldId id="1088" r:id="rId5"/>
    <p:sldId id="1089" r:id="rId6"/>
    <p:sldId id="1090" r:id="rId7"/>
    <p:sldId id="1091" r:id="rId8"/>
    <p:sldId id="1092" r:id="rId9"/>
  </p:sldIdLst>
  <p:sldSz cx="19199225" cy="10799763"/>
  <p:notesSz cx="6858000" cy="9144000"/>
  <p:defaultTextStyle>
    <a:defPPr>
      <a:defRPr lang="en-US"/>
    </a:defPPr>
    <a:lvl1pPr algn="l" rtl="0" eaLnBrk="0" fontAlgn="base" hangingPunct="0">
      <a:spcBef>
        <a:spcPct val="0"/>
      </a:spcBef>
      <a:spcAft>
        <a:spcPct val="0"/>
      </a:spcAft>
      <a:defRPr sz="28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28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28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28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2800" kern="1200">
        <a:solidFill>
          <a:schemeClr val="tx1"/>
        </a:solidFill>
        <a:latin typeface="Arial" panose="020B0604020202020204" pitchFamily="34" charset="0"/>
        <a:ea typeface="+mn-ea"/>
        <a:cs typeface="+mn-cs"/>
      </a:defRPr>
    </a:lvl5pPr>
    <a:lvl6pPr marL="2286000" algn="l" defTabSz="914400" rtl="0" eaLnBrk="1" latinLnBrk="0" hangingPunct="1">
      <a:defRPr sz="2800" kern="1200">
        <a:solidFill>
          <a:schemeClr val="tx1"/>
        </a:solidFill>
        <a:latin typeface="Arial" panose="020B0604020202020204" pitchFamily="34" charset="0"/>
        <a:ea typeface="+mn-ea"/>
        <a:cs typeface="+mn-cs"/>
      </a:defRPr>
    </a:lvl6pPr>
    <a:lvl7pPr marL="2743200" algn="l" defTabSz="914400" rtl="0" eaLnBrk="1" latinLnBrk="0" hangingPunct="1">
      <a:defRPr sz="2800" kern="1200">
        <a:solidFill>
          <a:schemeClr val="tx1"/>
        </a:solidFill>
        <a:latin typeface="Arial" panose="020B0604020202020204" pitchFamily="34" charset="0"/>
        <a:ea typeface="+mn-ea"/>
        <a:cs typeface="+mn-cs"/>
      </a:defRPr>
    </a:lvl7pPr>
    <a:lvl8pPr marL="3200400" algn="l" defTabSz="914400" rtl="0" eaLnBrk="1" latinLnBrk="0" hangingPunct="1">
      <a:defRPr sz="2800" kern="1200">
        <a:solidFill>
          <a:schemeClr val="tx1"/>
        </a:solidFill>
        <a:latin typeface="Arial" panose="020B0604020202020204" pitchFamily="34" charset="0"/>
        <a:ea typeface="+mn-ea"/>
        <a:cs typeface="+mn-cs"/>
      </a:defRPr>
    </a:lvl8pPr>
    <a:lvl9pPr marL="3657600" algn="l" defTabSz="914400" rtl="0" eaLnBrk="1" latinLnBrk="0" hangingPunct="1">
      <a:defRPr sz="2800"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3402" userDrawn="1">
          <p15:clr>
            <a:srgbClr val="A4A3A4"/>
          </p15:clr>
        </p15:guide>
        <p15:guide id="2" pos="604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4ECEB"/>
    <a:srgbClr val="FCD7D4"/>
    <a:srgbClr val="AA71C9"/>
    <a:srgbClr val="9E5EC2"/>
    <a:srgbClr val="8D44B6"/>
    <a:srgbClr val="009900"/>
    <a:srgbClr val="8DB7F3"/>
    <a:srgbClr val="633080"/>
    <a:srgbClr val="8B257C"/>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851" autoAdjust="0"/>
    <p:restoredTop sz="94660"/>
  </p:normalViewPr>
  <p:slideViewPr>
    <p:cSldViewPr>
      <p:cViewPr varScale="1">
        <p:scale>
          <a:sx n="66" d="100"/>
          <a:sy n="66" d="100"/>
        </p:scale>
        <p:origin x="108" y="300"/>
      </p:cViewPr>
      <p:guideLst>
        <p:guide orient="horz" pos="3402"/>
        <p:guide pos="6048"/>
      </p:guideLst>
    </p:cSldViewPr>
  </p:slideViewPr>
  <p:notesTextViewPr>
    <p:cViewPr>
      <p:scale>
        <a:sx n="3" d="2"/>
        <a:sy n="3" d="2"/>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vi-V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DBEED5-5B52-43CE-80BC-220AB1131F8C}" type="datetimeFigureOut">
              <a:rPr lang="vi-VN" smtClean="0"/>
              <a:t>09/04/2024</a:t>
            </a:fld>
            <a:endParaRPr lang="vi-VN"/>
          </a:p>
        </p:txBody>
      </p:sp>
      <p:sp>
        <p:nvSpPr>
          <p:cNvPr id="4" name="Slide Image Placeholder 3"/>
          <p:cNvSpPr>
            <a:spLocks noGrp="1" noRot="1" noChangeAspect="1"/>
          </p:cNvSpPr>
          <p:nvPr>
            <p:ph type="sldImg" idx="2"/>
          </p:nvPr>
        </p:nvSpPr>
        <p:spPr>
          <a:xfrm>
            <a:off x="687388" y="1143000"/>
            <a:ext cx="5483225" cy="3086100"/>
          </a:xfrm>
          <a:prstGeom prst="rect">
            <a:avLst/>
          </a:prstGeom>
          <a:noFill/>
          <a:ln w="12700">
            <a:solidFill>
              <a:prstClr val="black"/>
            </a:solidFill>
          </a:ln>
        </p:spPr>
        <p:txBody>
          <a:bodyPr vert="horz" lIns="91440" tIns="45720" rIns="91440" bIns="45720" rtlCol="0" anchor="ctr"/>
          <a:lstStyle/>
          <a:p>
            <a:endParaRPr lang="vi-V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vi-V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68513C-4F87-4506-B2B5-B194044FA9EA}" type="slidenum">
              <a:rPr lang="vi-VN" smtClean="0"/>
              <a:t>‹#›</a:t>
            </a:fld>
            <a:endParaRPr lang="vi-VN"/>
          </a:p>
        </p:txBody>
      </p:sp>
    </p:spTree>
    <p:extLst>
      <p:ext uri="{BB962C8B-B14F-4D97-AF65-F5344CB8AC3E}">
        <p14:creationId xmlns:p14="http://schemas.microsoft.com/office/powerpoint/2010/main" val="17756013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439943" y="3354302"/>
            <a:ext cx="16319341" cy="2315574"/>
          </a:xfrm>
        </p:spPr>
        <p:txBody>
          <a:bodyPr/>
          <a:lstStyle/>
          <a:p>
            <a:r>
              <a:rPr lang="en-US"/>
              <a:t>Click to edit Master title style</a:t>
            </a:r>
          </a:p>
        </p:txBody>
      </p:sp>
      <p:sp>
        <p:nvSpPr>
          <p:cNvPr id="3" name="Subtitle 2"/>
          <p:cNvSpPr>
            <a:spLocks noGrp="1"/>
          </p:cNvSpPr>
          <p:nvPr>
            <p:ph type="subTitle" idx="1"/>
          </p:nvPr>
        </p:nvSpPr>
        <p:spPr>
          <a:xfrm>
            <a:off x="2879886" y="6119866"/>
            <a:ext cx="13439458" cy="2759940"/>
          </a:xfrm>
        </p:spPr>
        <p:txBody>
          <a:bodyPr/>
          <a:lstStyle>
            <a:lvl1pPr marL="0" indent="0" algn="ctr">
              <a:buNone/>
              <a:defRPr/>
            </a:lvl1pPr>
            <a:lvl2pPr marL="428572" indent="0" algn="ctr">
              <a:buNone/>
              <a:defRPr/>
            </a:lvl2pPr>
            <a:lvl3pPr marL="857144" indent="0" algn="ctr">
              <a:buNone/>
              <a:defRPr/>
            </a:lvl3pPr>
            <a:lvl4pPr marL="1285715" indent="0" algn="ctr">
              <a:buNone/>
              <a:defRPr/>
            </a:lvl4pPr>
            <a:lvl5pPr marL="1714287" indent="0" algn="ctr">
              <a:buNone/>
              <a:defRPr/>
            </a:lvl5pPr>
            <a:lvl6pPr marL="2142859" indent="0" algn="ctr">
              <a:buNone/>
              <a:defRPr/>
            </a:lvl6pPr>
            <a:lvl7pPr marL="2571432" indent="0" algn="ctr">
              <a:buNone/>
              <a:defRPr/>
            </a:lvl7pPr>
            <a:lvl8pPr marL="3000002" indent="0" algn="ctr">
              <a:buNone/>
              <a:defRPr/>
            </a:lvl8pPr>
            <a:lvl9pPr marL="3428574"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E05DCBA0-7E67-479C-9E50-8A4B8B9DDB86}" type="slidenum">
              <a:rPr lang="en-US" altLang="en-US"/>
              <a:pPr>
                <a:defRPr/>
              </a:pPr>
              <a:t>‹#›</a:t>
            </a:fld>
            <a:endParaRPr lang="en-US" altLang="en-US"/>
          </a:p>
        </p:txBody>
      </p:sp>
    </p:spTree>
    <p:extLst>
      <p:ext uri="{BB962C8B-B14F-4D97-AF65-F5344CB8AC3E}">
        <p14:creationId xmlns:p14="http://schemas.microsoft.com/office/powerpoint/2010/main" val="26939685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17D616F7-0A14-4C99-B0F2-CDC92FA562D0}" type="slidenum">
              <a:rPr lang="en-US" altLang="en-US"/>
              <a:pPr>
                <a:defRPr/>
              </a:pPr>
              <a:t>‹#›</a:t>
            </a:fld>
            <a:endParaRPr lang="en-US" altLang="en-US"/>
          </a:p>
        </p:txBody>
      </p:sp>
    </p:spTree>
    <p:extLst>
      <p:ext uri="{BB962C8B-B14F-4D97-AF65-F5344CB8AC3E}">
        <p14:creationId xmlns:p14="http://schemas.microsoft.com/office/powerpoint/2010/main" val="38323518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3919439" y="433126"/>
            <a:ext cx="4319827" cy="921354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959962" y="433126"/>
            <a:ext cx="12776627" cy="921354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B7AFC5C9-BD18-4BA3-AB38-5922833CAFFF}" type="slidenum">
              <a:rPr lang="en-US" altLang="en-US"/>
              <a:pPr>
                <a:defRPr/>
              </a:pPr>
              <a:t>‹#›</a:t>
            </a:fld>
            <a:endParaRPr lang="en-US" altLang="en-US"/>
          </a:p>
        </p:txBody>
      </p:sp>
    </p:spTree>
    <p:extLst>
      <p:ext uri="{BB962C8B-B14F-4D97-AF65-F5344CB8AC3E}">
        <p14:creationId xmlns:p14="http://schemas.microsoft.com/office/powerpoint/2010/main" val="14437254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ADF09DEB-D3EE-4E78-9879-7871A7A70F06}" type="slidenum">
              <a:rPr lang="en-US" altLang="en-US"/>
              <a:pPr>
                <a:defRPr/>
              </a:pPr>
              <a:t>‹#›</a:t>
            </a:fld>
            <a:endParaRPr lang="en-US" altLang="en-US"/>
          </a:p>
        </p:txBody>
      </p:sp>
    </p:spTree>
    <p:extLst>
      <p:ext uri="{BB962C8B-B14F-4D97-AF65-F5344CB8AC3E}">
        <p14:creationId xmlns:p14="http://schemas.microsoft.com/office/powerpoint/2010/main" val="19257720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16130" y="6939225"/>
            <a:ext cx="16319341" cy="2144953"/>
          </a:xfrm>
        </p:spPr>
        <p:txBody>
          <a:bodyPr anchor="t"/>
          <a:lstStyle>
            <a:lvl1pPr algn="l">
              <a:defRPr sz="3750" b="1" cap="all"/>
            </a:lvl1pPr>
          </a:lstStyle>
          <a:p>
            <a:r>
              <a:rPr lang="en-US"/>
              <a:t>Click to edit Master title style</a:t>
            </a:r>
          </a:p>
        </p:txBody>
      </p:sp>
      <p:sp>
        <p:nvSpPr>
          <p:cNvPr id="3" name="Text Placeholder 2"/>
          <p:cNvSpPr>
            <a:spLocks noGrp="1"/>
          </p:cNvSpPr>
          <p:nvPr>
            <p:ph type="body" idx="1"/>
          </p:nvPr>
        </p:nvSpPr>
        <p:spPr>
          <a:xfrm>
            <a:off x="1516130" y="4576776"/>
            <a:ext cx="16319341" cy="2362448"/>
          </a:xfrm>
        </p:spPr>
        <p:txBody>
          <a:bodyPr anchor="b"/>
          <a:lstStyle>
            <a:lvl1pPr marL="0" indent="0">
              <a:buNone/>
              <a:defRPr sz="1875"/>
            </a:lvl1pPr>
            <a:lvl2pPr marL="428572" indent="0">
              <a:buNone/>
              <a:defRPr sz="1687"/>
            </a:lvl2pPr>
            <a:lvl3pPr marL="857144" indent="0">
              <a:buNone/>
              <a:defRPr sz="1500"/>
            </a:lvl3pPr>
            <a:lvl4pPr marL="1285715" indent="0">
              <a:buNone/>
              <a:defRPr sz="1312"/>
            </a:lvl4pPr>
            <a:lvl5pPr marL="1714287" indent="0">
              <a:buNone/>
              <a:defRPr sz="1312"/>
            </a:lvl5pPr>
            <a:lvl6pPr marL="2142859" indent="0">
              <a:buNone/>
              <a:defRPr sz="1312"/>
            </a:lvl6pPr>
            <a:lvl7pPr marL="2571432" indent="0">
              <a:buNone/>
              <a:defRPr sz="1312"/>
            </a:lvl7pPr>
            <a:lvl8pPr marL="3000002" indent="0">
              <a:buNone/>
              <a:defRPr sz="1312"/>
            </a:lvl8pPr>
            <a:lvl9pPr marL="3428574" indent="0">
              <a:buNone/>
              <a:defRPr sz="1312"/>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FE93DBC-0885-415D-A35F-990EAA177559}" type="slidenum">
              <a:rPr lang="en-US" altLang="en-US"/>
              <a:pPr>
                <a:defRPr/>
              </a:pPr>
              <a:t>‹#›</a:t>
            </a:fld>
            <a:endParaRPr lang="en-US" altLang="en-US"/>
          </a:p>
        </p:txBody>
      </p:sp>
    </p:spTree>
    <p:extLst>
      <p:ext uri="{BB962C8B-B14F-4D97-AF65-F5344CB8AC3E}">
        <p14:creationId xmlns:p14="http://schemas.microsoft.com/office/powerpoint/2010/main" val="8701361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959962" y="2519947"/>
            <a:ext cx="8548226" cy="7126720"/>
          </a:xfrm>
        </p:spPr>
        <p:txBody>
          <a:bodyPr/>
          <a:lstStyle>
            <a:lvl1pPr>
              <a:defRPr sz="2625"/>
            </a:lvl1pPr>
            <a:lvl2pPr>
              <a:defRPr sz="2250"/>
            </a:lvl2pPr>
            <a:lvl3pPr>
              <a:defRPr sz="1875"/>
            </a:lvl3pPr>
            <a:lvl4pPr>
              <a:defRPr sz="1687"/>
            </a:lvl4pPr>
            <a:lvl5pPr>
              <a:defRPr sz="1687"/>
            </a:lvl5pPr>
            <a:lvl6pPr>
              <a:defRPr sz="1687"/>
            </a:lvl6pPr>
            <a:lvl7pPr>
              <a:defRPr sz="1687"/>
            </a:lvl7pPr>
            <a:lvl8pPr>
              <a:defRPr sz="1687"/>
            </a:lvl8pPr>
            <a:lvl9pPr>
              <a:defRPr sz="168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9691038" y="2519947"/>
            <a:ext cx="8548226" cy="7126720"/>
          </a:xfrm>
        </p:spPr>
        <p:txBody>
          <a:bodyPr/>
          <a:lstStyle>
            <a:lvl1pPr>
              <a:defRPr sz="2625"/>
            </a:lvl1pPr>
            <a:lvl2pPr>
              <a:defRPr sz="2250"/>
            </a:lvl2pPr>
            <a:lvl3pPr>
              <a:defRPr sz="1875"/>
            </a:lvl3pPr>
            <a:lvl4pPr>
              <a:defRPr sz="1687"/>
            </a:lvl4pPr>
            <a:lvl5pPr>
              <a:defRPr sz="1687"/>
            </a:lvl5pPr>
            <a:lvl6pPr>
              <a:defRPr sz="1687"/>
            </a:lvl6pPr>
            <a:lvl7pPr>
              <a:defRPr sz="1687"/>
            </a:lvl7pPr>
            <a:lvl8pPr>
              <a:defRPr sz="1687"/>
            </a:lvl8pPr>
            <a:lvl9pPr>
              <a:defRPr sz="168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15B948E9-95FF-4999-B4D7-D1EAC6F40129}" type="slidenum">
              <a:rPr lang="en-US" altLang="en-US"/>
              <a:pPr>
                <a:defRPr/>
              </a:pPr>
              <a:t>‹#›</a:t>
            </a:fld>
            <a:endParaRPr lang="en-US" altLang="en-US"/>
          </a:p>
        </p:txBody>
      </p:sp>
    </p:spTree>
    <p:extLst>
      <p:ext uri="{BB962C8B-B14F-4D97-AF65-F5344CB8AC3E}">
        <p14:creationId xmlns:p14="http://schemas.microsoft.com/office/powerpoint/2010/main" val="29147529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959972" y="2416823"/>
            <a:ext cx="8483468" cy="1008728"/>
          </a:xfrm>
        </p:spPr>
        <p:txBody>
          <a:bodyPr anchor="b"/>
          <a:lstStyle>
            <a:lvl1pPr marL="0" indent="0">
              <a:buNone/>
              <a:defRPr sz="2250" b="1"/>
            </a:lvl1pPr>
            <a:lvl2pPr marL="428572" indent="0">
              <a:buNone/>
              <a:defRPr sz="1875" b="1"/>
            </a:lvl2pPr>
            <a:lvl3pPr marL="857144" indent="0">
              <a:buNone/>
              <a:defRPr sz="1687" b="1"/>
            </a:lvl3pPr>
            <a:lvl4pPr marL="1285715" indent="0">
              <a:buNone/>
              <a:defRPr sz="1500" b="1"/>
            </a:lvl4pPr>
            <a:lvl5pPr marL="1714287" indent="0">
              <a:buNone/>
              <a:defRPr sz="1500" b="1"/>
            </a:lvl5pPr>
            <a:lvl6pPr marL="2142859" indent="0">
              <a:buNone/>
              <a:defRPr sz="1500" b="1"/>
            </a:lvl6pPr>
            <a:lvl7pPr marL="2571432" indent="0">
              <a:buNone/>
              <a:defRPr sz="1500" b="1"/>
            </a:lvl7pPr>
            <a:lvl8pPr marL="3000002" indent="0">
              <a:buNone/>
              <a:defRPr sz="1500" b="1"/>
            </a:lvl8pPr>
            <a:lvl9pPr marL="3428574" indent="0">
              <a:buNone/>
              <a:defRPr sz="1500" b="1"/>
            </a:lvl9pPr>
          </a:lstStyle>
          <a:p>
            <a:pPr lvl="0"/>
            <a:r>
              <a:rPr lang="en-US"/>
              <a:t>Click to edit Master text styles</a:t>
            </a:r>
          </a:p>
        </p:txBody>
      </p:sp>
      <p:sp>
        <p:nvSpPr>
          <p:cNvPr id="4" name="Content Placeholder 3"/>
          <p:cNvSpPr>
            <a:spLocks noGrp="1"/>
          </p:cNvSpPr>
          <p:nvPr>
            <p:ph sz="half" idx="2"/>
          </p:nvPr>
        </p:nvSpPr>
        <p:spPr>
          <a:xfrm>
            <a:off x="959972" y="3425565"/>
            <a:ext cx="8483468" cy="6221113"/>
          </a:xfrm>
        </p:spPr>
        <p:txBody>
          <a:bodyPr/>
          <a:lstStyle>
            <a:lvl1pPr>
              <a:defRPr sz="2250"/>
            </a:lvl1pPr>
            <a:lvl2pPr>
              <a:defRPr sz="1875"/>
            </a:lvl2pPr>
            <a:lvl3pPr>
              <a:defRPr sz="1687"/>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9753893" y="2416823"/>
            <a:ext cx="8485372" cy="1008728"/>
          </a:xfrm>
        </p:spPr>
        <p:txBody>
          <a:bodyPr anchor="b"/>
          <a:lstStyle>
            <a:lvl1pPr marL="0" indent="0">
              <a:buNone/>
              <a:defRPr sz="2250" b="1"/>
            </a:lvl1pPr>
            <a:lvl2pPr marL="428572" indent="0">
              <a:buNone/>
              <a:defRPr sz="1875" b="1"/>
            </a:lvl2pPr>
            <a:lvl3pPr marL="857144" indent="0">
              <a:buNone/>
              <a:defRPr sz="1687" b="1"/>
            </a:lvl3pPr>
            <a:lvl4pPr marL="1285715" indent="0">
              <a:buNone/>
              <a:defRPr sz="1500" b="1"/>
            </a:lvl4pPr>
            <a:lvl5pPr marL="1714287" indent="0">
              <a:buNone/>
              <a:defRPr sz="1500" b="1"/>
            </a:lvl5pPr>
            <a:lvl6pPr marL="2142859" indent="0">
              <a:buNone/>
              <a:defRPr sz="1500" b="1"/>
            </a:lvl6pPr>
            <a:lvl7pPr marL="2571432" indent="0">
              <a:buNone/>
              <a:defRPr sz="1500" b="1"/>
            </a:lvl7pPr>
            <a:lvl8pPr marL="3000002" indent="0">
              <a:buNone/>
              <a:defRPr sz="1500" b="1"/>
            </a:lvl8pPr>
            <a:lvl9pPr marL="3428574" indent="0">
              <a:buNone/>
              <a:defRPr sz="1500" b="1"/>
            </a:lvl9pPr>
          </a:lstStyle>
          <a:p>
            <a:pPr lvl="0"/>
            <a:r>
              <a:rPr lang="en-US"/>
              <a:t>Click to edit Master text styles</a:t>
            </a:r>
          </a:p>
        </p:txBody>
      </p:sp>
      <p:sp>
        <p:nvSpPr>
          <p:cNvPr id="6" name="Content Placeholder 5"/>
          <p:cNvSpPr>
            <a:spLocks noGrp="1"/>
          </p:cNvSpPr>
          <p:nvPr>
            <p:ph sz="quarter" idx="4"/>
          </p:nvPr>
        </p:nvSpPr>
        <p:spPr>
          <a:xfrm>
            <a:off x="9753893" y="3425565"/>
            <a:ext cx="8485372" cy="6221113"/>
          </a:xfrm>
        </p:spPr>
        <p:txBody>
          <a:bodyPr/>
          <a:lstStyle>
            <a:lvl1pPr>
              <a:defRPr sz="2250"/>
            </a:lvl1pPr>
            <a:lvl2pPr>
              <a:defRPr sz="1875"/>
            </a:lvl2pPr>
            <a:lvl3pPr>
              <a:defRPr sz="1687"/>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FB758E95-8956-479C-95F1-EE5B98E760B5}" type="slidenum">
              <a:rPr lang="en-US" altLang="en-US"/>
              <a:pPr>
                <a:defRPr/>
              </a:pPr>
              <a:t>‹#›</a:t>
            </a:fld>
            <a:endParaRPr lang="en-US" altLang="en-US"/>
          </a:p>
        </p:txBody>
      </p:sp>
    </p:spTree>
    <p:extLst>
      <p:ext uri="{BB962C8B-B14F-4D97-AF65-F5344CB8AC3E}">
        <p14:creationId xmlns:p14="http://schemas.microsoft.com/office/powerpoint/2010/main" val="12271189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D2CBF8F9-ED43-4984-B3FA-8CAABD05DF08}" type="slidenum">
              <a:rPr lang="en-US" altLang="en-US"/>
              <a:pPr>
                <a:defRPr/>
              </a:pPr>
              <a:t>‹#›</a:t>
            </a:fld>
            <a:endParaRPr lang="en-US" altLang="en-US"/>
          </a:p>
        </p:txBody>
      </p:sp>
    </p:spTree>
    <p:extLst>
      <p:ext uri="{BB962C8B-B14F-4D97-AF65-F5344CB8AC3E}">
        <p14:creationId xmlns:p14="http://schemas.microsoft.com/office/powerpoint/2010/main" val="36925336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B39450A4-3D48-42EE-A0DF-392CA0866619}" type="slidenum">
              <a:rPr lang="en-US" altLang="en-US"/>
              <a:pPr>
                <a:defRPr/>
              </a:pPr>
              <a:t>‹#›</a:t>
            </a:fld>
            <a:endParaRPr lang="en-US" altLang="en-US"/>
          </a:p>
        </p:txBody>
      </p:sp>
    </p:spTree>
    <p:extLst>
      <p:ext uri="{BB962C8B-B14F-4D97-AF65-F5344CB8AC3E}">
        <p14:creationId xmlns:p14="http://schemas.microsoft.com/office/powerpoint/2010/main" val="18396216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59962" y="429368"/>
            <a:ext cx="6315936" cy="1829960"/>
          </a:xfrm>
        </p:spPr>
        <p:txBody>
          <a:bodyPr anchor="b"/>
          <a:lstStyle>
            <a:lvl1pPr algn="l">
              <a:defRPr sz="1875" b="1"/>
            </a:lvl1pPr>
          </a:lstStyle>
          <a:p>
            <a:r>
              <a:rPr lang="en-US"/>
              <a:t>Click to edit Master title style</a:t>
            </a:r>
          </a:p>
        </p:txBody>
      </p:sp>
      <p:sp>
        <p:nvSpPr>
          <p:cNvPr id="3" name="Content Placeholder 2"/>
          <p:cNvSpPr>
            <a:spLocks noGrp="1"/>
          </p:cNvSpPr>
          <p:nvPr>
            <p:ph idx="1"/>
          </p:nvPr>
        </p:nvSpPr>
        <p:spPr>
          <a:xfrm>
            <a:off x="7506365" y="429368"/>
            <a:ext cx="10732899" cy="9217297"/>
          </a:xfrm>
        </p:spPr>
        <p:txBody>
          <a:bodyPr/>
          <a:lstStyle>
            <a:lvl1pPr>
              <a:defRPr sz="3000"/>
            </a:lvl1pPr>
            <a:lvl2pPr>
              <a:defRPr sz="2625"/>
            </a:lvl2pPr>
            <a:lvl3pPr>
              <a:defRPr sz="2250"/>
            </a:lvl3pPr>
            <a:lvl4pPr>
              <a:defRPr sz="1875"/>
            </a:lvl4pPr>
            <a:lvl5pPr>
              <a:defRPr sz="1875"/>
            </a:lvl5pPr>
            <a:lvl6pPr>
              <a:defRPr sz="1875"/>
            </a:lvl6pPr>
            <a:lvl7pPr>
              <a:defRPr sz="1875"/>
            </a:lvl7pPr>
            <a:lvl8pPr>
              <a:defRPr sz="1875"/>
            </a:lvl8pPr>
            <a:lvl9pPr>
              <a:defRPr sz="187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959962" y="2259326"/>
            <a:ext cx="6315936" cy="7387338"/>
          </a:xfrm>
        </p:spPr>
        <p:txBody>
          <a:bodyPr/>
          <a:lstStyle>
            <a:lvl1pPr marL="0" indent="0">
              <a:buNone/>
              <a:defRPr sz="1312"/>
            </a:lvl1pPr>
            <a:lvl2pPr marL="428572" indent="0">
              <a:buNone/>
              <a:defRPr sz="1125"/>
            </a:lvl2pPr>
            <a:lvl3pPr marL="857144" indent="0">
              <a:buNone/>
              <a:defRPr sz="937"/>
            </a:lvl3pPr>
            <a:lvl4pPr marL="1285715" indent="0">
              <a:buNone/>
              <a:defRPr sz="844"/>
            </a:lvl4pPr>
            <a:lvl5pPr marL="1714287" indent="0">
              <a:buNone/>
              <a:defRPr sz="844"/>
            </a:lvl5pPr>
            <a:lvl6pPr marL="2142859" indent="0">
              <a:buNone/>
              <a:defRPr sz="844"/>
            </a:lvl6pPr>
            <a:lvl7pPr marL="2571432" indent="0">
              <a:buNone/>
              <a:defRPr sz="844"/>
            </a:lvl7pPr>
            <a:lvl8pPr marL="3000002" indent="0">
              <a:buNone/>
              <a:defRPr sz="844"/>
            </a:lvl8pPr>
            <a:lvl9pPr marL="3428574" indent="0">
              <a:buNone/>
              <a:defRPr sz="844"/>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501E10B5-8682-4ABE-B120-C5A055BBF451}" type="slidenum">
              <a:rPr lang="en-US" altLang="en-US"/>
              <a:pPr>
                <a:defRPr/>
              </a:pPr>
              <a:t>‹#›</a:t>
            </a:fld>
            <a:endParaRPr lang="en-US" altLang="en-US"/>
          </a:p>
        </p:txBody>
      </p:sp>
    </p:spTree>
    <p:extLst>
      <p:ext uri="{BB962C8B-B14F-4D97-AF65-F5344CB8AC3E}">
        <p14:creationId xmlns:p14="http://schemas.microsoft.com/office/powerpoint/2010/main" val="24433985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763659" y="7559835"/>
            <a:ext cx="11519535" cy="892480"/>
          </a:xfrm>
        </p:spPr>
        <p:txBody>
          <a:bodyPr anchor="b"/>
          <a:lstStyle>
            <a:lvl1pPr algn="l">
              <a:defRPr sz="1875" b="1"/>
            </a:lvl1pPr>
          </a:lstStyle>
          <a:p>
            <a:r>
              <a:rPr lang="en-US"/>
              <a:t>Click to edit Master title style</a:t>
            </a:r>
          </a:p>
        </p:txBody>
      </p:sp>
      <p:sp>
        <p:nvSpPr>
          <p:cNvPr id="3" name="Picture Placeholder 2"/>
          <p:cNvSpPr>
            <a:spLocks noGrp="1"/>
          </p:cNvSpPr>
          <p:nvPr>
            <p:ph type="pic" idx="1"/>
          </p:nvPr>
        </p:nvSpPr>
        <p:spPr>
          <a:xfrm>
            <a:off x="3763659" y="965606"/>
            <a:ext cx="11519535" cy="6479858"/>
          </a:xfrm>
        </p:spPr>
        <p:txBody>
          <a:bodyPr/>
          <a:lstStyle>
            <a:lvl1pPr marL="0" indent="0">
              <a:buNone/>
              <a:defRPr sz="3000"/>
            </a:lvl1pPr>
            <a:lvl2pPr marL="428572" indent="0">
              <a:buNone/>
              <a:defRPr sz="2625"/>
            </a:lvl2pPr>
            <a:lvl3pPr marL="857144" indent="0">
              <a:buNone/>
              <a:defRPr sz="2250"/>
            </a:lvl3pPr>
            <a:lvl4pPr marL="1285715" indent="0">
              <a:buNone/>
              <a:defRPr sz="1875"/>
            </a:lvl4pPr>
            <a:lvl5pPr marL="1714287" indent="0">
              <a:buNone/>
              <a:defRPr sz="1875"/>
            </a:lvl5pPr>
            <a:lvl6pPr marL="2142859" indent="0">
              <a:buNone/>
              <a:defRPr sz="1875"/>
            </a:lvl6pPr>
            <a:lvl7pPr marL="2571432" indent="0">
              <a:buNone/>
              <a:defRPr sz="1875"/>
            </a:lvl7pPr>
            <a:lvl8pPr marL="3000002" indent="0">
              <a:buNone/>
              <a:defRPr sz="1875"/>
            </a:lvl8pPr>
            <a:lvl9pPr marL="3428574" indent="0">
              <a:buNone/>
              <a:defRPr sz="1875"/>
            </a:lvl9pPr>
          </a:lstStyle>
          <a:p>
            <a:pPr lvl="0"/>
            <a:endParaRPr lang="en-US" noProof="0"/>
          </a:p>
        </p:txBody>
      </p:sp>
      <p:sp>
        <p:nvSpPr>
          <p:cNvPr id="4" name="Text Placeholder 3"/>
          <p:cNvSpPr>
            <a:spLocks noGrp="1"/>
          </p:cNvSpPr>
          <p:nvPr>
            <p:ph type="body" sz="half" idx="2"/>
          </p:nvPr>
        </p:nvSpPr>
        <p:spPr>
          <a:xfrm>
            <a:off x="3763659" y="8452316"/>
            <a:ext cx="11519535" cy="1267472"/>
          </a:xfrm>
        </p:spPr>
        <p:txBody>
          <a:bodyPr/>
          <a:lstStyle>
            <a:lvl1pPr marL="0" indent="0">
              <a:buNone/>
              <a:defRPr sz="1312"/>
            </a:lvl1pPr>
            <a:lvl2pPr marL="428572" indent="0">
              <a:buNone/>
              <a:defRPr sz="1125"/>
            </a:lvl2pPr>
            <a:lvl3pPr marL="857144" indent="0">
              <a:buNone/>
              <a:defRPr sz="937"/>
            </a:lvl3pPr>
            <a:lvl4pPr marL="1285715" indent="0">
              <a:buNone/>
              <a:defRPr sz="844"/>
            </a:lvl4pPr>
            <a:lvl5pPr marL="1714287" indent="0">
              <a:buNone/>
              <a:defRPr sz="844"/>
            </a:lvl5pPr>
            <a:lvl6pPr marL="2142859" indent="0">
              <a:buNone/>
              <a:defRPr sz="844"/>
            </a:lvl6pPr>
            <a:lvl7pPr marL="2571432" indent="0">
              <a:buNone/>
              <a:defRPr sz="844"/>
            </a:lvl7pPr>
            <a:lvl8pPr marL="3000002" indent="0">
              <a:buNone/>
              <a:defRPr sz="844"/>
            </a:lvl8pPr>
            <a:lvl9pPr marL="3428574" indent="0">
              <a:buNone/>
              <a:defRPr sz="844"/>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FBFC7586-CE50-4F3D-871F-3BCB968447F4}" type="slidenum">
              <a:rPr lang="en-US" altLang="en-US"/>
              <a:pPr>
                <a:defRPr/>
              </a:pPr>
              <a:t>‹#›</a:t>
            </a:fld>
            <a:endParaRPr lang="en-US" altLang="en-US"/>
          </a:p>
        </p:txBody>
      </p:sp>
    </p:spTree>
    <p:extLst>
      <p:ext uri="{BB962C8B-B14F-4D97-AF65-F5344CB8AC3E}">
        <p14:creationId xmlns:p14="http://schemas.microsoft.com/office/powerpoint/2010/main" val="31655883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59962" y="433066"/>
            <a:ext cx="17279302" cy="18007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44731" tIns="72366" rIns="144731" bIns="72366" numCol="1" anchor="ctr"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959962" y="2519500"/>
            <a:ext cx="17279302" cy="71269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44731" tIns="72366" rIns="144731" bIns="72366"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p:cNvSpPr>
            <a:spLocks noGrp="1" noChangeArrowheads="1"/>
          </p:cNvSpPr>
          <p:nvPr>
            <p:ph type="dt" sz="half" idx="2"/>
          </p:nvPr>
        </p:nvSpPr>
        <p:spPr bwMode="auto">
          <a:xfrm>
            <a:off x="959962" y="9833930"/>
            <a:ext cx="4479818" cy="7500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44731" tIns="72366" rIns="144731" bIns="72366" numCol="1" anchor="t" anchorCtr="0" compatLnSpc="1">
            <a:prstTxWarp prst="textNoShape">
              <a:avLst/>
            </a:prstTxWarp>
          </a:bodyPr>
          <a:lstStyle>
            <a:lvl1pPr defTabSz="1357144" eaLnBrk="1" hangingPunct="1">
              <a:defRPr sz="2062">
                <a:latin typeface="Arial" charset="0"/>
              </a:defRPr>
            </a:lvl1pPr>
          </a:lstStyle>
          <a:p>
            <a:pPr>
              <a:defRPr/>
            </a:pPr>
            <a:endParaRPr lang="en-US"/>
          </a:p>
        </p:txBody>
      </p:sp>
      <p:sp>
        <p:nvSpPr>
          <p:cNvPr id="1029" name="Rectangle 5"/>
          <p:cNvSpPr>
            <a:spLocks noGrp="1" noChangeArrowheads="1"/>
          </p:cNvSpPr>
          <p:nvPr>
            <p:ph type="ftr" sz="quarter" idx="3"/>
          </p:nvPr>
        </p:nvSpPr>
        <p:spPr bwMode="auto">
          <a:xfrm>
            <a:off x="6559738" y="9833930"/>
            <a:ext cx="6079755" cy="7500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44731" tIns="72366" rIns="144731" bIns="72366" numCol="1" anchor="t" anchorCtr="0" compatLnSpc="1">
            <a:prstTxWarp prst="textNoShape">
              <a:avLst/>
            </a:prstTxWarp>
          </a:bodyPr>
          <a:lstStyle>
            <a:lvl1pPr algn="ctr" defTabSz="1357144" eaLnBrk="1" hangingPunct="1">
              <a:defRPr sz="2062">
                <a:latin typeface="Arial" charset="0"/>
              </a:defRPr>
            </a:lvl1pPr>
          </a:lstStyle>
          <a:p>
            <a:pPr>
              <a:defRPr/>
            </a:pPr>
            <a:endParaRPr lang="en-US"/>
          </a:p>
        </p:txBody>
      </p:sp>
      <p:sp>
        <p:nvSpPr>
          <p:cNvPr id="1030" name="Rectangle 6"/>
          <p:cNvSpPr>
            <a:spLocks noGrp="1" noChangeArrowheads="1"/>
          </p:cNvSpPr>
          <p:nvPr>
            <p:ph type="sldNum" sz="quarter" idx="4"/>
          </p:nvPr>
        </p:nvSpPr>
        <p:spPr bwMode="auto">
          <a:xfrm>
            <a:off x="13759446" y="9833930"/>
            <a:ext cx="4479818" cy="7500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44731" tIns="72366" rIns="144731" bIns="72366" numCol="1" anchor="t" anchorCtr="0" compatLnSpc="1">
            <a:prstTxWarp prst="textNoShape">
              <a:avLst/>
            </a:prstTxWarp>
          </a:bodyPr>
          <a:lstStyle>
            <a:lvl1pPr algn="r" defTabSz="1357144" eaLnBrk="1" hangingPunct="1">
              <a:defRPr sz="2062"/>
            </a:lvl1pPr>
          </a:lstStyle>
          <a:p>
            <a:pPr>
              <a:defRPr/>
            </a:pPr>
            <a:fld id="{A67D0339-1964-4889-BA5E-413C32FB44FF}"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1355680" rtl="0" eaLnBrk="0" fontAlgn="base" hangingPunct="0">
        <a:spcBef>
          <a:spcPct val="0"/>
        </a:spcBef>
        <a:spcAft>
          <a:spcPct val="0"/>
        </a:spcAft>
        <a:defRPr sz="6562">
          <a:solidFill>
            <a:schemeClr val="tx2"/>
          </a:solidFill>
          <a:latin typeface="+mj-lt"/>
          <a:ea typeface="+mj-ea"/>
          <a:cs typeface="+mj-cs"/>
        </a:defRPr>
      </a:lvl1pPr>
      <a:lvl2pPr algn="ctr" defTabSz="1355680" rtl="0" eaLnBrk="0" fontAlgn="base" hangingPunct="0">
        <a:spcBef>
          <a:spcPct val="0"/>
        </a:spcBef>
        <a:spcAft>
          <a:spcPct val="0"/>
        </a:spcAft>
        <a:defRPr sz="6562">
          <a:solidFill>
            <a:schemeClr val="tx2"/>
          </a:solidFill>
          <a:latin typeface="Arial" charset="0"/>
        </a:defRPr>
      </a:lvl2pPr>
      <a:lvl3pPr algn="ctr" defTabSz="1355680" rtl="0" eaLnBrk="0" fontAlgn="base" hangingPunct="0">
        <a:spcBef>
          <a:spcPct val="0"/>
        </a:spcBef>
        <a:spcAft>
          <a:spcPct val="0"/>
        </a:spcAft>
        <a:defRPr sz="6562">
          <a:solidFill>
            <a:schemeClr val="tx2"/>
          </a:solidFill>
          <a:latin typeface="Arial" charset="0"/>
        </a:defRPr>
      </a:lvl3pPr>
      <a:lvl4pPr algn="ctr" defTabSz="1355680" rtl="0" eaLnBrk="0" fontAlgn="base" hangingPunct="0">
        <a:spcBef>
          <a:spcPct val="0"/>
        </a:spcBef>
        <a:spcAft>
          <a:spcPct val="0"/>
        </a:spcAft>
        <a:defRPr sz="6562">
          <a:solidFill>
            <a:schemeClr val="tx2"/>
          </a:solidFill>
          <a:latin typeface="Arial" charset="0"/>
        </a:defRPr>
      </a:lvl4pPr>
      <a:lvl5pPr algn="ctr" defTabSz="1355680" rtl="0" eaLnBrk="0" fontAlgn="base" hangingPunct="0">
        <a:spcBef>
          <a:spcPct val="0"/>
        </a:spcBef>
        <a:spcAft>
          <a:spcPct val="0"/>
        </a:spcAft>
        <a:defRPr sz="6562">
          <a:solidFill>
            <a:schemeClr val="tx2"/>
          </a:solidFill>
          <a:latin typeface="Arial" charset="0"/>
        </a:defRPr>
      </a:lvl5pPr>
      <a:lvl6pPr marL="428572" algn="ctr" defTabSz="1357144" rtl="0" fontAlgn="base">
        <a:spcBef>
          <a:spcPct val="0"/>
        </a:spcBef>
        <a:spcAft>
          <a:spcPct val="0"/>
        </a:spcAft>
        <a:defRPr sz="6562">
          <a:solidFill>
            <a:schemeClr val="tx2"/>
          </a:solidFill>
          <a:latin typeface="Arial" charset="0"/>
        </a:defRPr>
      </a:lvl6pPr>
      <a:lvl7pPr marL="857144" algn="ctr" defTabSz="1357144" rtl="0" fontAlgn="base">
        <a:spcBef>
          <a:spcPct val="0"/>
        </a:spcBef>
        <a:spcAft>
          <a:spcPct val="0"/>
        </a:spcAft>
        <a:defRPr sz="6562">
          <a:solidFill>
            <a:schemeClr val="tx2"/>
          </a:solidFill>
          <a:latin typeface="Arial" charset="0"/>
        </a:defRPr>
      </a:lvl7pPr>
      <a:lvl8pPr marL="1285715" algn="ctr" defTabSz="1357144" rtl="0" fontAlgn="base">
        <a:spcBef>
          <a:spcPct val="0"/>
        </a:spcBef>
        <a:spcAft>
          <a:spcPct val="0"/>
        </a:spcAft>
        <a:defRPr sz="6562">
          <a:solidFill>
            <a:schemeClr val="tx2"/>
          </a:solidFill>
          <a:latin typeface="Arial" charset="0"/>
        </a:defRPr>
      </a:lvl8pPr>
      <a:lvl9pPr marL="1714287" algn="ctr" defTabSz="1357144" rtl="0" fontAlgn="base">
        <a:spcBef>
          <a:spcPct val="0"/>
        </a:spcBef>
        <a:spcAft>
          <a:spcPct val="0"/>
        </a:spcAft>
        <a:defRPr sz="6562">
          <a:solidFill>
            <a:schemeClr val="tx2"/>
          </a:solidFill>
          <a:latin typeface="Arial" charset="0"/>
        </a:defRPr>
      </a:lvl9pPr>
    </p:titleStyle>
    <p:bodyStyle>
      <a:lvl1pPr marL="507450" indent="-507450" algn="l" defTabSz="1355680" rtl="0" eaLnBrk="0" fontAlgn="base" hangingPunct="0">
        <a:spcBef>
          <a:spcPct val="20000"/>
        </a:spcBef>
        <a:spcAft>
          <a:spcPct val="0"/>
        </a:spcAft>
        <a:buChar char="•"/>
        <a:defRPr sz="4781">
          <a:solidFill>
            <a:schemeClr val="tx1"/>
          </a:solidFill>
          <a:latin typeface="+mn-lt"/>
          <a:ea typeface="+mn-ea"/>
          <a:cs typeface="+mn-cs"/>
        </a:defRPr>
      </a:lvl1pPr>
      <a:lvl2pPr marL="1101211" indent="-422627" algn="l" defTabSz="1355680" rtl="0" eaLnBrk="0" fontAlgn="base" hangingPunct="0">
        <a:spcBef>
          <a:spcPct val="20000"/>
        </a:spcBef>
        <a:spcAft>
          <a:spcPct val="0"/>
        </a:spcAft>
        <a:buChar char="–"/>
        <a:defRPr sz="4125">
          <a:solidFill>
            <a:schemeClr val="tx1"/>
          </a:solidFill>
          <a:latin typeface="+mn-lt"/>
        </a:defRPr>
      </a:lvl2pPr>
      <a:lvl3pPr marL="1694972" indent="-337804" algn="l" defTabSz="1355680" rtl="0" eaLnBrk="0" fontAlgn="base" hangingPunct="0">
        <a:spcBef>
          <a:spcPct val="20000"/>
        </a:spcBef>
        <a:spcAft>
          <a:spcPct val="0"/>
        </a:spcAft>
        <a:buChar char="•"/>
        <a:defRPr sz="3562">
          <a:solidFill>
            <a:schemeClr val="tx1"/>
          </a:solidFill>
          <a:latin typeface="+mn-lt"/>
        </a:defRPr>
      </a:lvl3pPr>
      <a:lvl4pPr marL="2372067" indent="-336316" algn="l" defTabSz="1355680" rtl="0" eaLnBrk="0" fontAlgn="base" hangingPunct="0">
        <a:spcBef>
          <a:spcPct val="20000"/>
        </a:spcBef>
        <a:spcAft>
          <a:spcPct val="0"/>
        </a:spcAft>
        <a:buChar char="–"/>
        <a:defRPr sz="3000">
          <a:solidFill>
            <a:schemeClr val="tx1"/>
          </a:solidFill>
          <a:latin typeface="+mn-lt"/>
        </a:defRPr>
      </a:lvl4pPr>
      <a:lvl5pPr marL="3050651" indent="-337804" algn="l" defTabSz="1355680" rtl="0" eaLnBrk="0" fontAlgn="base" hangingPunct="0">
        <a:spcBef>
          <a:spcPct val="20000"/>
        </a:spcBef>
        <a:spcAft>
          <a:spcPct val="0"/>
        </a:spcAft>
        <a:buChar char="»"/>
        <a:defRPr sz="3000">
          <a:solidFill>
            <a:schemeClr val="tx1"/>
          </a:solidFill>
          <a:latin typeface="+mn-lt"/>
        </a:defRPr>
      </a:lvl5pPr>
      <a:lvl6pPr marL="3480658" indent="-339286" algn="l" defTabSz="1357144" rtl="0" fontAlgn="base">
        <a:spcBef>
          <a:spcPct val="20000"/>
        </a:spcBef>
        <a:spcAft>
          <a:spcPct val="0"/>
        </a:spcAft>
        <a:buChar char="»"/>
        <a:defRPr sz="3000">
          <a:solidFill>
            <a:schemeClr val="tx1"/>
          </a:solidFill>
          <a:latin typeface="+mn-lt"/>
        </a:defRPr>
      </a:lvl6pPr>
      <a:lvl7pPr marL="3909230" indent="-339286" algn="l" defTabSz="1357144" rtl="0" fontAlgn="base">
        <a:spcBef>
          <a:spcPct val="20000"/>
        </a:spcBef>
        <a:spcAft>
          <a:spcPct val="0"/>
        </a:spcAft>
        <a:buChar char="»"/>
        <a:defRPr sz="3000">
          <a:solidFill>
            <a:schemeClr val="tx1"/>
          </a:solidFill>
          <a:latin typeface="+mn-lt"/>
        </a:defRPr>
      </a:lvl7pPr>
      <a:lvl8pPr marL="4337803" indent="-339286" algn="l" defTabSz="1357144" rtl="0" fontAlgn="base">
        <a:spcBef>
          <a:spcPct val="20000"/>
        </a:spcBef>
        <a:spcAft>
          <a:spcPct val="0"/>
        </a:spcAft>
        <a:buChar char="»"/>
        <a:defRPr sz="3000">
          <a:solidFill>
            <a:schemeClr val="tx1"/>
          </a:solidFill>
          <a:latin typeface="+mn-lt"/>
        </a:defRPr>
      </a:lvl8pPr>
      <a:lvl9pPr marL="4766374" indent="-339286" algn="l" defTabSz="1357144" rtl="0" fontAlgn="base">
        <a:spcBef>
          <a:spcPct val="20000"/>
        </a:spcBef>
        <a:spcAft>
          <a:spcPct val="0"/>
        </a:spcAft>
        <a:buChar char="»"/>
        <a:defRPr sz="3000">
          <a:solidFill>
            <a:schemeClr val="tx1"/>
          </a:solidFill>
          <a:latin typeface="+mn-lt"/>
        </a:defRPr>
      </a:lvl9pPr>
    </p:bodyStyle>
    <p:otherStyle>
      <a:defPPr>
        <a:defRPr lang="en-US"/>
      </a:defPPr>
      <a:lvl1pPr marL="0" algn="l" defTabSz="857144" rtl="0" eaLnBrk="1" latinLnBrk="0" hangingPunct="1">
        <a:defRPr sz="1687" kern="1200">
          <a:solidFill>
            <a:schemeClr val="tx1"/>
          </a:solidFill>
          <a:latin typeface="+mn-lt"/>
          <a:ea typeface="+mn-ea"/>
          <a:cs typeface="+mn-cs"/>
        </a:defRPr>
      </a:lvl1pPr>
      <a:lvl2pPr marL="428572" algn="l" defTabSz="857144" rtl="0" eaLnBrk="1" latinLnBrk="0" hangingPunct="1">
        <a:defRPr sz="1687" kern="1200">
          <a:solidFill>
            <a:schemeClr val="tx1"/>
          </a:solidFill>
          <a:latin typeface="+mn-lt"/>
          <a:ea typeface="+mn-ea"/>
          <a:cs typeface="+mn-cs"/>
        </a:defRPr>
      </a:lvl2pPr>
      <a:lvl3pPr marL="857144" algn="l" defTabSz="857144" rtl="0" eaLnBrk="1" latinLnBrk="0" hangingPunct="1">
        <a:defRPr sz="1687" kern="1200">
          <a:solidFill>
            <a:schemeClr val="tx1"/>
          </a:solidFill>
          <a:latin typeface="+mn-lt"/>
          <a:ea typeface="+mn-ea"/>
          <a:cs typeface="+mn-cs"/>
        </a:defRPr>
      </a:lvl3pPr>
      <a:lvl4pPr marL="1285715" algn="l" defTabSz="857144" rtl="0" eaLnBrk="1" latinLnBrk="0" hangingPunct="1">
        <a:defRPr sz="1687" kern="1200">
          <a:solidFill>
            <a:schemeClr val="tx1"/>
          </a:solidFill>
          <a:latin typeface="+mn-lt"/>
          <a:ea typeface="+mn-ea"/>
          <a:cs typeface="+mn-cs"/>
        </a:defRPr>
      </a:lvl4pPr>
      <a:lvl5pPr marL="1714287" algn="l" defTabSz="857144" rtl="0" eaLnBrk="1" latinLnBrk="0" hangingPunct="1">
        <a:defRPr sz="1687" kern="1200">
          <a:solidFill>
            <a:schemeClr val="tx1"/>
          </a:solidFill>
          <a:latin typeface="+mn-lt"/>
          <a:ea typeface="+mn-ea"/>
          <a:cs typeface="+mn-cs"/>
        </a:defRPr>
      </a:lvl5pPr>
      <a:lvl6pPr marL="2142859" algn="l" defTabSz="857144" rtl="0" eaLnBrk="1" latinLnBrk="0" hangingPunct="1">
        <a:defRPr sz="1687" kern="1200">
          <a:solidFill>
            <a:schemeClr val="tx1"/>
          </a:solidFill>
          <a:latin typeface="+mn-lt"/>
          <a:ea typeface="+mn-ea"/>
          <a:cs typeface="+mn-cs"/>
        </a:defRPr>
      </a:lvl6pPr>
      <a:lvl7pPr marL="2571432" algn="l" defTabSz="857144" rtl="0" eaLnBrk="1" latinLnBrk="0" hangingPunct="1">
        <a:defRPr sz="1687" kern="1200">
          <a:solidFill>
            <a:schemeClr val="tx1"/>
          </a:solidFill>
          <a:latin typeface="+mn-lt"/>
          <a:ea typeface="+mn-ea"/>
          <a:cs typeface="+mn-cs"/>
        </a:defRPr>
      </a:lvl7pPr>
      <a:lvl8pPr marL="3000002" algn="l" defTabSz="857144" rtl="0" eaLnBrk="1" latinLnBrk="0" hangingPunct="1">
        <a:defRPr sz="1687" kern="1200">
          <a:solidFill>
            <a:schemeClr val="tx1"/>
          </a:solidFill>
          <a:latin typeface="+mn-lt"/>
          <a:ea typeface="+mn-ea"/>
          <a:cs typeface="+mn-cs"/>
        </a:defRPr>
      </a:lvl8pPr>
      <a:lvl9pPr marL="3428574" algn="l" defTabSz="857144" rtl="0" eaLnBrk="1" latinLnBrk="0" hangingPunct="1">
        <a:defRPr sz="1687"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a:xfrm>
            <a:off x="1547429" y="74887"/>
            <a:ext cx="16201479" cy="524395"/>
          </a:xfrm>
        </p:spPr>
        <p:txBody>
          <a:bodyPr/>
          <a:lstStyle/>
          <a:p>
            <a:r>
              <a:rPr lang="en-US" altLang="vi-VN" sz="3300" b="1"/>
              <a:t>NIỀM VUI CHIẾN THẮNG</a:t>
            </a:r>
            <a:endParaRPr lang="en-US" altLang="vi-VN" sz="3300" b="1" dirty="0"/>
          </a:p>
        </p:txBody>
      </p:sp>
      <p:sp>
        <p:nvSpPr>
          <p:cNvPr id="21507" name="Content Placeholder 2"/>
          <p:cNvSpPr>
            <a:spLocks noGrp="1"/>
          </p:cNvSpPr>
          <p:nvPr>
            <p:ph idx="1"/>
          </p:nvPr>
        </p:nvSpPr>
        <p:spPr>
          <a:xfrm>
            <a:off x="599283" y="751173"/>
            <a:ext cx="18000663" cy="9068308"/>
          </a:xfrm>
        </p:spPr>
        <p:txBody>
          <a:bodyPr/>
          <a:lstStyle/>
          <a:p>
            <a:pPr marL="0" indent="0" algn="just">
              <a:buNone/>
            </a:pPr>
            <a:r>
              <a:rPr lang="vi-VN" altLang="vi-VN" sz="9000" b="1" dirty="0"/>
              <a:t>1. Chúa đã sống lại, nhân trần hòa vang tiếng ca. Muôn câu chúc tụng với trọn vầng tim thiết tha. Vì Ngài toàn thắng bóng đêm nay lùi xa. Thần quyền Ngài mãi thống lãnh mọi gian tà. </a:t>
            </a:r>
            <a:endParaRPr lang="en-US" altLang="vi-VN" sz="9000" b="1" dirty="0"/>
          </a:p>
        </p:txBody>
      </p:sp>
    </p:spTree>
    <p:extLst>
      <p:ext uri="{BB962C8B-B14F-4D97-AF65-F5344CB8AC3E}">
        <p14:creationId xmlns:p14="http://schemas.microsoft.com/office/powerpoint/2010/main" val="18413698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99283" y="145348"/>
            <a:ext cx="18000663" cy="10170065"/>
          </a:xfrm>
        </p:spPr>
        <p:txBody>
          <a:bodyPr/>
          <a:lstStyle/>
          <a:p>
            <a:pPr marL="0" indent="0" algn="just">
              <a:buNone/>
              <a:defRPr/>
            </a:pPr>
            <a:r>
              <a:rPr lang="vi-VN" sz="9787" b="1" dirty="0"/>
              <a:t>Chúa đã sống lại vinh hiển hòa chan ánh quang. Chiến thắng tử thần, khuất phục sự chết tối tăm. Tội đày xiềng xích Chúa ra tay dẹp tan. Muộn phiền khổ đau trở thành niềm hân hoan.</a:t>
            </a:r>
          </a:p>
          <a:p>
            <a:pPr>
              <a:defRPr/>
            </a:pPr>
            <a:endParaRPr lang="en-US" dirty="0"/>
          </a:p>
        </p:txBody>
      </p:sp>
    </p:spTree>
    <p:extLst>
      <p:ext uri="{BB962C8B-B14F-4D97-AF65-F5344CB8AC3E}">
        <p14:creationId xmlns:p14="http://schemas.microsoft.com/office/powerpoint/2010/main" val="23412802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Content Placeholder 2"/>
          <p:cNvSpPr>
            <a:spLocks noGrp="1"/>
          </p:cNvSpPr>
          <p:nvPr>
            <p:ph idx="1"/>
          </p:nvPr>
        </p:nvSpPr>
        <p:spPr>
          <a:xfrm>
            <a:off x="599283" y="142082"/>
            <a:ext cx="18000663" cy="10170065"/>
          </a:xfrm>
        </p:spPr>
        <p:txBody>
          <a:bodyPr/>
          <a:lstStyle/>
          <a:p>
            <a:pPr marL="0" indent="0" algn="just">
              <a:buNone/>
            </a:pPr>
            <a:r>
              <a:rPr lang="vi-VN" altLang="vi-VN" sz="10000" b="1" dirty="0"/>
              <a:t>ĐK: Ngợi khen Thiên Chúa chí Thánh nay Phục sinh. Ngàn năm uy linh yêu thương luôn trọn tình. Tình yêu Chúa đã rửa sạch tội khiên muôn dân bằng dòng máu Thánh.</a:t>
            </a:r>
            <a:endParaRPr lang="en-US" altLang="vi-VN" sz="10000" b="1" dirty="0"/>
          </a:p>
        </p:txBody>
      </p:sp>
      <p:sp>
        <p:nvSpPr>
          <p:cNvPr id="3" name="Title 1">
            <a:extLst>
              <a:ext uri="{FF2B5EF4-FFF2-40B4-BE49-F238E27FC236}">
                <a16:creationId xmlns:a16="http://schemas.microsoft.com/office/drawing/2014/main" id="{DC379BC2-B26E-4CC5-8816-AC5A22F846AA}"/>
              </a:ext>
            </a:extLst>
          </p:cNvPr>
          <p:cNvSpPr>
            <a:spLocks noGrp="1"/>
          </p:cNvSpPr>
          <p:nvPr>
            <p:ph type="title"/>
          </p:nvPr>
        </p:nvSpPr>
        <p:spPr>
          <a:xfrm>
            <a:off x="1547429" y="74887"/>
            <a:ext cx="16201479" cy="524395"/>
          </a:xfrm>
        </p:spPr>
        <p:txBody>
          <a:bodyPr/>
          <a:lstStyle/>
          <a:p>
            <a:r>
              <a:rPr lang="en-US" altLang="vi-VN" sz="3300" b="1"/>
              <a:t>NIỀM VUI CHIẾN THẮNG</a:t>
            </a:r>
            <a:endParaRPr lang="en-US" altLang="vi-VN" sz="3300" b="1" dirty="0"/>
          </a:p>
        </p:txBody>
      </p:sp>
    </p:spTree>
    <p:extLst>
      <p:ext uri="{BB962C8B-B14F-4D97-AF65-F5344CB8AC3E}">
        <p14:creationId xmlns:p14="http://schemas.microsoft.com/office/powerpoint/2010/main" val="18635650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Content Placeholder 2"/>
          <p:cNvSpPr>
            <a:spLocks noGrp="1"/>
          </p:cNvSpPr>
          <p:nvPr>
            <p:ph idx="1"/>
          </p:nvPr>
        </p:nvSpPr>
        <p:spPr>
          <a:xfrm>
            <a:off x="599283" y="563817"/>
            <a:ext cx="18000663" cy="10170065"/>
          </a:xfrm>
        </p:spPr>
        <p:txBody>
          <a:bodyPr/>
          <a:lstStyle/>
          <a:p>
            <a:pPr marL="0" indent="0" algn="just">
              <a:buNone/>
            </a:pPr>
            <a:r>
              <a:rPr lang="vi-VN" altLang="vi-VN" sz="10000" b="1" dirty="0"/>
              <a:t>Rừng xanh sông núi cất tiếng ca hỉ hoan. Vì này chiên con chiến thắng trong khải hoàn. Nhờ muôn ân phúc quý giá, nào ta vang câu hoan ca: Alleluia.</a:t>
            </a:r>
            <a:endParaRPr lang="en-US" altLang="vi-VN" sz="10000" b="1" dirty="0"/>
          </a:p>
        </p:txBody>
      </p:sp>
    </p:spTree>
    <p:extLst>
      <p:ext uri="{BB962C8B-B14F-4D97-AF65-F5344CB8AC3E}">
        <p14:creationId xmlns:p14="http://schemas.microsoft.com/office/powerpoint/2010/main" val="18702019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Content Placeholder 2"/>
          <p:cNvSpPr>
            <a:spLocks noGrp="1"/>
          </p:cNvSpPr>
          <p:nvPr>
            <p:ph idx="1"/>
          </p:nvPr>
        </p:nvSpPr>
        <p:spPr>
          <a:xfrm>
            <a:off x="599283" y="65881"/>
            <a:ext cx="18000663" cy="9068308"/>
          </a:xfrm>
        </p:spPr>
        <p:txBody>
          <a:bodyPr/>
          <a:lstStyle/>
          <a:p>
            <a:pPr marL="0" indent="0" algn="just">
              <a:buNone/>
            </a:pPr>
            <a:r>
              <a:rPr lang="vi-VN" altLang="vi-VN" sz="10000" b="1" dirty="0"/>
              <a:t>2. Qua muôn nhục hình nay Ngài phục sinh hiển vinh. Đem bao hy vọng cho người niềm tin bấp bênh. Nhiệm mầu thập giá giúp con luôn cậy tin. Bền lòng thành tín vác trên vai thập hình. </a:t>
            </a:r>
            <a:endParaRPr lang="en-US" altLang="vi-VN" sz="10000" b="1" dirty="0"/>
          </a:p>
        </p:txBody>
      </p:sp>
      <p:sp>
        <p:nvSpPr>
          <p:cNvPr id="24579" name="Title 3"/>
          <p:cNvSpPr>
            <a:spLocks noGrp="1"/>
          </p:cNvSpPr>
          <p:nvPr>
            <p:ph type="title"/>
          </p:nvPr>
        </p:nvSpPr>
        <p:spPr/>
        <p:txBody>
          <a:bodyPr/>
          <a:lstStyle/>
          <a:p>
            <a:endParaRPr lang="vi-VN" altLang="vi-VN"/>
          </a:p>
        </p:txBody>
      </p:sp>
      <p:sp>
        <p:nvSpPr>
          <p:cNvPr id="4" name="Title 1">
            <a:extLst>
              <a:ext uri="{FF2B5EF4-FFF2-40B4-BE49-F238E27FC236}">
                <a16:creationId xmlns:a16="http://schemas.microsoft.com/office/drawing/2014/main" id="{E18BF92B-F17D-49D7-A4A9-FE5F1A0CC552}"/>
              </a:ext>
            </a:extLst>
          </p:cNvPr>
          <p:cNvSpPr txBox="1">
            <a:spLocks/>
          </p:cNvSpPr>
          <p:nvPr/>
        </p:nvSpPr>
        <p:spPr bwMode="auto">
          <a:xfrm>
            <a:off x="1547429" y="74887"/>
            <a:ext cx="16201479" cy="5243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44731" tIns="72366" rIns="144731" bIns="72366" numCol="1" anchor="ctr" anchorCtr="0" compatLnSpc="1">
            <a:prstTxWarp prst="textNoShape">
              <a:avLst/>
            </a:prstTxWarp>
          </a:bodyPr>
          <a:lstStyle>
            <a:lvl1pPr algn="ctr" defTabSz="1355680" rtl="0" eaLnBrk="0" fontAlgn="base" hangingPunct="0">
              <a:spcBef>
                <a:spcPct val="0"/>
              </a:spcBef>
              <a:spcAft>
                <a:spcPct val="0"/>
              </a:spcAft>
              <a:defRPr sz="6562">
                <a:solidFill>
                  <a:schemeClr val="tx2"/>
                </a:solidFill>
                <a:latin typeface="+mj-lt"/>
                <a:ea typeface="+mj-ea"/>
                <a:cs typeface="+mj-cs"/>
              </a:defRPr>
            </a:lvl1pPr>
            <a:lvl2pPr algn="ctr" defTabSz="1355680" rtl="0" eaLnBrk="0" fontAlgn="base" hangingPunct="0">
              <a:spcBef>
                <a:spcPct val="0"/>
              </a:spcBef>
              <a:spcAft>
                <a:spcPct val="0"/>
              </a:spcAft>
              <a:defRPr sz="6562">
                <a:solidFill>
                  <a:schemeClr val="tx2"/>
                </a:solidFill>
                <a:latin typeface="Arial" charset="0"/>
              </a:defRPr>
            </a:lvl2pPr>
            <a:lvl3pPr algn="ctr" defTabSz="1355680" rtl="0" eaLnBrk="0" fontAlgn="base" hangingPunct="0">
              <a:spcBef>
                <a:spcPct val="0"/>
              </a:spcBef>
              <a:spcAft>
                <a:spcPct val="0"/>
              </a:spcAft>
              <a:defRPr sz="6562">
                <a:solidFill>
                  <a:schemeClr val="tx2"/>
                </a:solidFill>
                <a:latin typeface="Arial" charset="0"/>
              </a:defRPr>
            </a:lvl3pPr>
            <a:lvl4pPr algn="ctr" defTabSz="1355680" rtl="0" eaLnBrk="0" fontAlgn="base" hangingPunct="0">
              <a:spcBef>
                <a:spcPct val="0"/>
              </a:spcBef>
              <a:spcAft>
                <a:spcPct val="0"/>
              </a:spcAft>
              <a:defRPr sz="6562">
                <a:solidFill>
                  <a:schemeClr val="tx2"/>
                </a:solidFill>
                <a:latin typeface="Arial" charset="0"/>
              </a:defRPr>
            </a:lvl4pPr>
            <a:lvl5pPr algn="ctr" defTabSz="1355680" rtl="0" eaLnBrk="0" fontAlgn="base" hangingPunct="0">
              <a:spcBef>
                <a:spcPct val="0"/>
              </a:spcBef>
              <a:spcAft>
                <a:spcPct val="0"/>
              </a:spcAft>
              <a:defRPr sz="6562">
                <a:solidFill>
                  <a:schemeClr val="tx2"/>
                </a:solidFill>
                <a:latin typeface="Arial" charset="0"/>
              </a:defRPr>
            </a:lvl5pPr>
            <a:lvl6pPr marL="428572" algn="ctr" defTabSz="1357144" rtl="0" fontAlgn="base">
              <a:spcBef>
                <a:spcPct val="0"/>
              </a:spcBef>
              <a:spcAft>
                <a:spcPct val="0"/>
              </a:spcAft>
              <a:defRPr sz="6562">
                <a:solidFill>
                  <a:schemeClr val="tx2"/>
                </a:solidFill>
                <a:latin typeface="Arial" charset="0"/>
              </a:defRPr>
            </a:lvl6pPr>
            <a:lvl7pPr marL="857144" algn="ctr" defTabSz="1357144" rtl="0" fontAlgn="base">
              <a:spcBef>
                <a:spcPct val="0"/>
              </a:spcBef>
              <a:spcAft>
                <a:spcPct val="0"/>
              </a:spcAft>
              <a:defRPr sz="6562">
                <a:solidFill>
                  <a:schemeClr val="tx2"/>
                </a:solidFill>
                <a:latin typeface="Arial" charset="0"/>
              </a:defRPr>
            </a:lvl7pPr>
            <a:lvl8pPr marL="1285715" algn="ctr" defTabSz="1357144" rtl="0" fontAlgn="base">
              <a:spcBef>
                <a:spcPct val="0"/>
              </a:spcBef>
              <a:spcAft>
                <a:spcPct val="0"/>
              </a:spcAft>
              <a:defRPr sz="6562">
                <a:solidFill>
                  <a:schemeClr val="tx2"/>
                </a:solidFill>
                <a:latin typeface="Arial" charset="0"/>
              </a:defRPr>
            </a:lvl8pPr>
            <a:lvl9pPr marL="1714287" algn="ctr" defTabSz="1357144" rtl="0" fontAlgn="base">
              <a:spcBef>
                <a:spcPct val="0"/>
              </a:spcBef>
              <a:spcAft>
                <a:spcPct val="0"/>
              </a:spcAft>
              <a:defRPr sz="6562">
                <a:solidFill>
                  <a:schemeClr val="tx2"/>
                </a:solidFill>
                <a:latin typeface="Arial" charset="0"/>
              </a:defRPr>
            </a:lvl9pPr>
          </a:lstStyle>
          <a:p>
            <a:r>
              <a:rPr lang="en-US" altLang="vi-VN" sz="3300" b="1" kern="0"/>
              <a:t>NIỀM VUI CHIẾN THẮNG</a:t>
            </a:r>
            <a:endParaRPr lang="en-US" altLang="vi-VN" sz="3300" b="1" kern="0" dirty="0"/>
          </a:p>
        </p:txBody>
      </p:sp>
    </p:spTree>
    <p:extLst>
      <p:ext uri="{BB962C8B-B14F-4D97-AF65-F5344CB8AC3E}">
        <p14:creationId xmlns:p14="http://schemas.microsoft.com/office/powerpoint/2010/main" val="2527179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Content Placeholder 2"/>
          <p:cNvSpPr>
            <a:spLocks noGrp="1"/>
          </p:cNvSpPr>
          <p:nvPr>
            <p:ph idx="1"/>
          </p:nvPr>
        </p:nvSpPr>
        <p:spPr>
          <a:xfrm>
            <a:off x="599283" y="145348"/>
            <a:ext cx="18000663" cy="10170065"/>
          </a:xfrm>
        </p:spPr>
        <p:txBody>
          <a:bodyPr/>
          <a:lstStyle/>
          <a:p>
            <a:pPr marL="0" indent="0" algn="just">
              <a:buNone/>
            </a:pPr>
            <a:r>
              <a:rPr lang="vi-VN" altLang="vi-VN" sz="9787" b="1"/>
              <a:t>Chúa sẽ cho ta chung hưởng niềm vui phúc vinh. Ai theo chân Ngài can đảm tuyên xưng đức tin. Được Ngài dọn sẵn chốn quang vinh trường sinh. Là nguồn hạnh phúc mãi tồn tại muôn niên.</a:t>
            </a:r>
            <a:endParaRPr lang="en-US" altLang="vi-VN"/>
          </a:p>
        </p:txBody>
      </p:sp>
    </p:spTree>
    <p:extLst>
      <p:ext uri="{BB962C8B-B14F-4D97-AF65-F5344CB8AC3E}">
        <p14:creationId xmlns:p14="http://schemas.microsoft.com/office/powerpoint/2010/main" val="38016438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Content Placeholder 2"/>
          <p:cNvSpPr>
            <a:spLocks noGrp="1"/>
          </p:cNvSpPr>
          <p:nvPr>
            <p:ph idx="1"/>
          </p:nvPr>
        </p:nvSpPr>
        <p:spPr>
          <a:xfrm>
            <a:off x="599283" y="142082"/>
            <a:ext cx="18000663" cy="10170065"/>
          </a:xfrm>
        </p:spPr>
        <p:txBody>
          <a:bodyPr/>
          <a:lstStyle/>
          <a:p>
            <a:pPr marL="0" indent="0" algn="just">
              <a:buNone/>
            </a:pPr>
            <a:r>
              <a:rPr lang="vi-VN" altLang="vi-VN" sz="10000" b="1" dirty="0"/>
              <a:t>ĐK: Ngợi khen Thiên Chúa chí Thánh nay Phục sinh. Ngàn năm uy linh yêu thương luôn trọn tình. Tình yêu Chúa đã rửa sạch tội khiên muôn dân bằng dòng máu Thánh.</a:t>
            </a:r>
            <a:endParaRPr lang="en-US" altLang="vi-VN" sz="10000" b="1" dirty="0"/>
          </a:p>
        </p:txBody>
      </p:sp>
      <p:sp>
        <p:nvSpPr>
          <p:cNvPr id="3" name="Title 1">
            <a:extLst>
              <a:ext uri="{FF2B5EF4-FFF2-40B4-BE49-F238E27FC236}">
                <a16:creationId xmlns:a16="http://schemas.microsoft.com/office/drawing/2014/main" id="{DC379BC2-B26E-4CC5-8816-AC5A22F846AA}"/>
              </a:ext>
            </a:extLst>
          </p:cNvPr>
          <p:cNvSpPr>
            <a:spLocks noGrp="1"/>
          </p:cNvSpPr>
          <p:nvPr>
            <p:ph type="title"/>
          </p:nvPr>
        </p:nvSpPr>
        <p:spPr>
          <a:xfrm>
            <a:off x="1547429" y="74887"/>
            <a:ext cx="16201479" cy="524395"/>
          </a:xfrm>
        </p:spPr>
        <p:txBody>
          <a:bodyPr/>
          <a:lstStyle/>
          <a:p>
            <a:r>
              <a:rPr lang="en-US" altLang="vi-VN" sz="3300" b="1"/>
              <a:t>NIỀM VUI CHIẾN THẮNG</a:t>
            </a:r>
            <a:endParaRPr lang="en-US" altLang="vi-VN" sz="3300" b="1" dirty="0"/>
          </a:p>
        </p:txBody>
      </p:sp>
    </p:spTree>
    <p:extLst>
      <p:ext uri="{BB962C8B-B14F-4D97-AF65-F5344CB8AC3E}">
        <p14:creationId xmlns:p14="http://schemas.microsoft.com/office/powerpoint/2010/main" val="40418722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Content Placeholder 2"/>
          <p:cNvSpPr>
            <a:spLocks noGrp="1"/>
          </p:cNvSpPr>
          <p:nvPr>
            <p:ph idx="1"/>
          </p:nvPr>
        </p:nvSpPr>
        <p:spPr>
          <a:xfrm>
            <a:off x="599283" y="563817"/>
            <a:ext cx="18000663" cy="10170065"/>
          </a:xfrm>
        </p:spPr>
        <p:txBody>
          <a:bodyPr/>
          <a:lstStyle/>
          <a:p>
            <a:pPr marL="0" indent="0" algn="just">
              <a:buNone/>
            </a:pPr>
            <a:r>
              <a:rPr lang="vi-VN" altLang="vi-VN" sz="10000" b="1" dirty="0"/>
              <a:t>Rừng xanh sông núi cất tiếng ca hỉ hoan. Vì này chiên con chiến thắng trong khải hoàn. Nhờ muôn ân phúc quý giá, nào ta vang câu hoan ca: Alleluia.</a:t>
            </a:r>
            <a:endParaRPr lang="en-US" altLang="vi-VN" sz="10000" b="1" dirty="0"/>
          </a:p>
        </p:txBody>
      </p:sp>
    </p:spTree>
    <p:extLst>
      <p:ext uri="{BB962C8B-B14F-4D97-AF65-F5344CB8AC3E}">
        <p14:creationId xmlns:p14="http://schemas.microsoft.com/office/powerpoint/2010/main" val="2752519972"/>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1447800" rtl="0" eaLnBrk="1" fontAlgn="base" latinLnBrk="0" hangingPunct="1">
          <a:lnSpc>
            <a:spcPct val="100000"/>
          </a:lnSpc>
          <a:spcBef>
            <a:spcPct val="0"/>
          </a:spcBef>
          <a:spcAft>
            <a:spcPct val="0"/>
          </a:spcAft>
          <a:buClrTx/>
          <a:buSzTx/>
          <a:buFontTx/>
          <a:buNone/>
          <a:tabLst/>
          <a:defRPr kumimoji="0" lang="en-US" sz="2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1447800" rtl="0" eaLnBrk="1" fontAlgn="base" latinLnBrk="0" hangingPunct="1">
          <a:lnSpc>
            <a:spcPct val="100000"/>
          </a:lnSpc>
          <a:spcBef>
            <a:spcPct val="0"/>
          </a:spcBef>
          <a:spcAft>
            <a:spcPct val="0"/>
          </a:spcAft>
          <a:buClrTx/>
          <a:buSzTx/>
          <a:buFontTx/>
          <a:buNone/>
          <a:tabLst/>
          <a:defRPr kumimoji="0" lang="en-US" sz="28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1291</TotalTime>
  <Words>336</Words>
  <Application>Microsoft Office PowerPoint</Application>
  <PresentationFormat>Custom</PresentationFormat>
  <Paragraphs>12</Paragraphs>
  <Slides>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Calibri</vt:lpstr>
      <vt:lpstr>Default Design</vt:lpstr>
      <vt:lpstr>NIỀM VUI CHIẾN THẮNG</vt:lpstr>
      <vt:lpstr>PowerPoint Presentation</vt:lpstr>
      <vt:lpstr>NIỀM VUI CHIẾN THẮNG</vt:lpstr>
      <vt:lpstr>PowerPoint Presentation</vt:lpstr>
      <vt:lpstr>PowerPoint Presentation</vt:lpstr>
      <vt:lpstr>PowerPoint Presentation</vt:lpstr>
      <vt:lpstr>NIỀM VUI CHIẾN THẮNG</vt:lpstr>
      <vt:lpstr>PowerPoint Presentation</vt:lpstr>
    </vt:vector>
  </TitlesOfParts>
  <Company>164A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Icare</dc:creator>
  <cp:lastModifiedBy>ANHBAO IT</cp:lastModifiedBy>
  <cp:revision>149</cp:revision>
  <dcterms:created xsi:type="dcterms:W3CDTF">2011-08-20T01:52:59Z</dcterms:created>
  <dcterms:modified xsi:type="dcterms:W3CDTF">2024-04-08T17:30:43Z</dcterms:modified>
</cp:coreProperties>
</file>