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0" r:id="rId4"/>
    <p:sldId id="259" r:id="rId5"/>
    <p:sldId id="261" r:id="rId6"/>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14" y="300"/>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09/04/2024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57115" indent="0" algn="ctr">
              <a:buNone/>
              <a:defRPr/>
            </a:lvl2pPr>
            <a:lvl3pPr marL="914230" indent="0" algn="ctr">
              <a:buNone/>
              <a:defRPr/>
            </a:lvl3pPr>
            <a:lvl4pPr marL="1371344" indent="0" algn="ctr">
              <a:buNone/>
              <a:defRPr/>
            </a:lvl4pPr>
            <a:lvl5pPr marL="1828459" indent="0" algn="ctr">
              <a:buNone/>
              <a:defRPr/>
            </a:lvl5pPr>
            <a:lvl6pPr marL="2285573" indent="0" algn="ctr">
              <a:buNone/>
              <a:defRPr/>
            </a:lvl6pPr>
            <a:lvl7pPr marL="2742689" indent="0" algn="ctr">
              <a:buNone/>
              <a:defRPr/>
            </a:lvl7pPr>
            <a:lvl8pPr marL="3199802" indent="0" algn="ctr">
              <a:buNone/>
              <a:defRPr/>
            </a:lvl8pPr>
            <a:lvl9pPr marL="3656917"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2000"/>
            </a:lvl1pPr>
            <a:lvl2pPr marL="457115" indent="0">
              <a:buNone/>
              <a:defRPr sz="1799"/>
            </a:lvl2pPr>
            <a:lvl3pPr marL="914230" indent="0">
              <a:buNone/>
              <a:defRPr sz="1600"/>
            </a:lvl3pPr>
            <a:lvl4pPr marL="1371344" indent="0">
              <a:buNone/>
              <a:defRPr sz="1399"/>
            </a:lvl4pPr>
            <a:lvl5pPr marL="1828459" indent="0">
              <a:buNone/>
              <a:defRPr sz="1399"/>
            </a:lvl5pPr>
            <a:lvl6pPr marL="2285573" indent="0">
              <a:buNone/>
              <a:defRPr sz="1399"/>
            </a:lvl6pPr>
            <a:lvl7pPr marL="2742689" indent="0">
              <a:buNone/>
              <a:defRPr sz="1399"/>
            </a:lvl7pPr>
            <a:lvl8pPr marL="3199802" indent="0">
              <a:buNone/>
              <a:defRPr sz="1399"/>
            </a:lvl8pPr>
            <a:lvl9pPr marL="3656917" indent="0">
              <a:buNone/>
              <a:defRPr sz="1399"/>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800"/>
            </a:lvl1pPr>
            <a:lvl2pPr>
              <a:defRPr sz="2400"/>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800"/>
            </a:lvl1pPr>
            <a:lvl2pPr>
              <a:defRPr sz="2400"/>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400" b="1"/>
            </a:lvl1pPr>
            <a:lvl2pPr marL="457115" indent="0">
              <a:buNone/>
              <a:defRPr sz="2000" b="1"/>
            </a:lvl2pPr>
            <a:lvl3pPr marL="914230" indent="0">
              <a:buNone/>
              <a:defRPr sz="1799" b="1"/>
            </a:lvl3pPr>
            <a:lvl4pPr marL="1371344" indent="0">
              <a:buNone/>
              <a:defRPr sz="1600" b="1"/>
            </a:lvl4pPr>
            <a:lvl5pPr marL="1828459" indent="0">
              <a:buNone/>
              <a:defRPr sz="1600" b="1"/>
            </a:lvl5pPr>
            <a:lvl6pPr marL="2285573" indent="0">
              <a:buNone/>
              <a:defRPr sz="1600" b="1"/>
            </a:lvl6pPr>
            <a:lvl7pPr marL="2742689" indent="0">
              <a:buNone/>
              <a:defRPr sz="1600" b="1"/>
            </a:lvl7pPr>
            <a:lvl8pPr marL="3199802" indent="0">
              <a:buNone/>
              <a:defRPr sz="1600" b="1"/>
            </a:lvl8pPr>
            <a:lvl9pPr marL="3656917" indent="0">
              <a:buNone/>
              <a:defRPr sz="16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400"/>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400" b="1"/>
            </a:lvl1pPr>
            <a:lvl2pPr marL="457115" indent="0">
              <a:buNone/>
              <a:defRPr sz="2000" b="1"/>
            </a:lvl2pPr>
            <a:lvl3pPr marL="914230" indent="0">
              <a:buNone/>
              <a:defRPr sz="1799" b="1"/>
            </a:lvl3pPr>
            <a:lvl4pPr marL="1371344" indent="0">
              <a:buNone/>
              <a:defRPr sz="1600" b="1"/>
            </a:lvl4pPr>
            <a:lvl5pPr marL="1828459" indent="0">
              <a:buNone/>
              <a:defRPr sz="1600" b="1"/>
            </a:lvl5pPr>
            <a:lvl6pPr marL="2285573" indent="0">
              <a:buNone/>
              <a:defRPr sz="1600" b="1"/>
            </a:lvl6pPr>
            <a:lvl7pPr marL="2742689" indent="0">
              <a:buNone/>
              <a:defRPr sz="1600" b="1"/>
            </a:lvl7pPr>
            <a:lvl8pPr marL="3199802" indent="0">
              <a:buNone/>
              <a:defRPr sz="1600" b="1"/>
            </a:lvl8pPr>
            <a:lvl9pPr marL="36569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400"/>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99"/>
            </a:lvl1pPr>
            <a:lvl2pPr marL="457115" indent="0">
              <a:buNone/>
              <a:defRPr sz="1200"/>
            </a:lvl2pPr>
            <a:lvl3pPr marL="914230" indent="0">
              <a:buNone/>
              <a:defRPr sz="999"/>
            </a:lvl3pPr>
            <a:lvl4pPr marL="1371344" indent="0">
              <a:buNone/>
              <a:defRPr sz="900"/>
            </a:lvl4pPr>
            <a:lvl5pPr marL="1828459" indent="0">
              <a:buNone/>
              <a:defRPr sz="900"/>
            </a:lvl5pPr>
            <a:lvl6pPr marL="2285573" indent="0">
              <a:buNone/>
              <a:defRPr sz="900"/>
            </a:lvl6pPr>
            <a:lvl7pPr marL="2742689" indent="0">
              <a:buNone/>
              <a:defRPr sz="900"/>
            </a:lvl7pPr>
            <a:lvl8pPr marL="3199802" indent="0">
              <a:buNone/>
              <a:defRPr sz="900"/>
            </a:lvl8pPr>
            <a:lvl9pPr marL="365691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200"/>
            </a:lvl1pPr>
            <a:lvl2pPr marL="457115" indent="0">
              <a:buNone/>
              <a:defRPr sz="2800"/>
            </a:lvl2pPr>
            <a:lvl3pPr marL="914230" indent="0">
              <a:buNone/>
              <a:defRPr sz="2400"/>
            </a:lvl3pPr>
            <a:lvl4pPr marL="1371344" indent="0">
              <a:buNone/>
              <a:defRPr sz="2000"/>
            </a:lvl4pPr>
            <a:lvl5pPr marL="1828459" indent="0">
              <a:buNone/>
              <a:defRPr sz="2000"/>
            </a:lvl5pPr>
            <a:lvl6pPr marL="2285573" indent="0">
              <a:buNone/>
              <a:defRPr sz="2000"/>
            </a:lvl6pPr>
            <a:lvl7pPr marL="2742689" indent="0">
              <a:buNone/>
              <a:defRPr sz="2000"/>
            </a:lvl7pPr>
            <a:lvl8pPr marL="3199802" indent="0">
              <a:buNone/>
              <a:defRPr sz="2000"/>
            </a:lvl8pPr>
            <a:lvl9pPr marL="3656917" indent="0">
              <a:buNone/>
              <a:defRPr sz="2000"/>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99"/>
            </a:lvl1pPr>
            <a:lvl2pPr marL="457115" indent="0">
              <a:buNone/>
              <a:defRPr sz="1200"/>
            </a:lvl2pPr>
            <a:lvl3pPr marL="914230" indent="0">
              <a:buNone/>
              <a:defRPr sz="999"/>
            </a:lvl3pPr>
            <a:lvl4pPr marL="1371344" indent="0">
              <a:buNone/>
              <a:defRPr sz="900"/>
            </a:lvl4pPr>
            <a:lvl5pPr marL="1828459" indent="0">
              <a:buNone/>
              <a:defRPr sz="900"/>
            </a:lvl5pPr>
            <a:lvl6pPr marL="2285573" indent="0">
              <a:buNone/>
              <a:defRPr sz="900"/>
            </a:lvl6pPr>
            <a:lvl7pPr marL="2742689" indent="0">
              <a:buNone/>
              <a:defRPr sz="900"/>
            </a:lvl7pPr>
            <a:lvl8pPr marL="3199802" indent="0">
              <a:buNone/>
              <a:defRPr sz="900"/>
            </a:lvl8pPr>
            <a:lvl9pPr marL="365691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447530" eaLnBrk="1" hangingPunct="1">
              <a:defRPr sz="2199">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447530" eaLnBrk="1" hangingPunct="1">
              <a:defRPr sz="2199">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447530" eaLnBrk="1" hangingPunct="1">
              <a:defRPr sz="2199"/>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445968" rtl="0" eaLnBrk="0" fontAlgn="base" hangingPunct="0">
        <a:spcBef>
          <a:spcPct val="0"/>
        </a:spcBef>
        <a:spcAft>
          <a:spcPct val="0"/>
        </a:spcAft>
        <a:defRPr sz="6999">
          <a:solidFill>
            <a:schemeClr val="tx2"/>
          </a:solidFill>
          <a:latin typeface="+mj-lt"/>
          <a:ea typeface="+mj-ea"/>
          <a:cs typeface="+mj-cs"/>
        </a:defRPr>
      </a:lvl1pPr>
      <a:lvl2pPr algn="ctr" defTabSz="1445968" rtl="0" eaLnBrk="0" fontAlgn="base" hangingPunct="0">
        <a:spcBef>
          <a:spcPct val="0"/>
        </a:spcBef>
        <a:spcAft>
          <a:spcPct val="0"/>
        </a:spcAft>
        <a:defRPr sz="6999">
          <a:solidFill>
            <a:schemeClr val="tx2"/>
          </a:solidFill>
          <a:latin typeface="Arial" charset="0"/>
        </a:defRPr>
      </a:lvl2pPr>
      <a:lvl3pPr algn="ctr" defTabSz="1445968" rtl="0" eaLnBrk="0" fontAlgn="base" hangingPunct="0">
        <a:spcBef>
          <a:spcPct val="0"/>
        </a:spcBef>
        <a:spcAft>
          <a:spcPct val="0"/>
        </a:spcAft>
        <a:defRPr sz="6999">
          <a:solidFill>
            <a:schemeClr val="tx2"/>
          </a:solidFill>
          <a:latin typeface="Arial" charset="0"/>
        </a:defRPr>
      </a:lvl3pPr>
      <a:lvl4pPr algn="ctr" defTabSz="1445968" rtl="0" eaLnBrk="0" fontAlgn="base" hangingPunct="0">
        <a:spcBef>
          <a:spcPct val="0"/>
        </a:spcBef>
        <a:spcAft>
          <a:spcPct val="0"/>
        </a:spcAft>
        <a:defRPr sz="6999">
          <a:solidFill>
            <a:schemeClr val="tx2"/>
          </a:solidFill>
          <a:latin typeface="Arial" charset="0"/>
        </a:defRPr>
      </a:lvl4pPr>
      <a:lvl5pPr algn="ctr" defTabSz="1445968" rtl="0" eaLnBrk="0" fontAlgn="base" hangingPunct="0">
        <a:spcBef>
          <a:spcPct val="0"/>
        </a:spcBef>
        <a:spcAft>
          <a:spcPct val="0"/>
        </a:spcAft>
        <a:defRPr sz="6999">
          <a:solidFill>
            <a:schemeClr val="tx2"/>
          </a:solidFill>
          <a:latin typeface="Arial" charset="0"/>
        </a:defRPr>
      </a:lvl5pPr>
      <a:lvl6pPr marL="457115" algn="ctr" defTabSz="1447530" rtl="0" fontAlgn="base">
        <a:spcBef>
          <a:spcPct val="0"/>
        </a:spcBef>
        <a:spcAft>
          <a:spcPct val="0"/>
        </a:spcAft>
        <a:defRPr sz="6999">
          <a:solidFill>
            <a:schemeClr val="tx2"/>
          </a:solidFill>
          <a:latin typeface="Arial" charset="0"/>
        </a:defRPr>
      </a:lvl6pPr>
      <a:lvl7pPr marL="914230" algn="ctr" defTabSz="1447530" rtl="0" fontAlgn="base">
        <a:spcBef>
          <a:spcPct val="0"/>
        </a:spcBef>
        <a:spcAft>
          <a:spcPct val="0"/>
        </a:spcAft>
        <a:defRPr sz="6999">
          <a:solidFill>
            <a:schemeClr val="tx2"/>
          </a:solidFill>
          <a:latin typeface="Arial" charset="0"/>
        </a:defRPr>
      </a:lvl7pPr>
      <a:lvl8pPr marL="1371344" algn="ctr" defTabSz="1447530" rtl="0" fontAlgn="base">
        <a:spcBef>
          <a:spcPct val="0"/>
        </a:spcBef>
        <a:spcAft>
          <a:spcPct val="0"/>
        </a:spcAft>
        <a:defRPr sz="6999">
          <a:solidFill>
            <a:schemeClr val="tx2"/>
          </a:solidFill>
          <a:latin typeface="Arial" charset="0"/>
        </a:defRPr>
      </a:lvl8pPr>
      <a:lvl9pPr marL="1828459" algn="ctr" defTabSz="1447530" rtl="0" fontAlgn="base">
        <a:spcBef>
          <a:spcPct val="0"/>
        </a:spcBef>
        <a:spcAft>
          <a:spcPct val="0"/>
        </a:spcAft>
        <a:defRPr sz="6999">
          <a:solidFill>
            <a:schemeClr val="tx2"/>
          </a:solidFill>
          <a:latin typeface="Arial" charset="0"/>
        </a:defRPr>
      </a:lvl9pPr>
    </p:titleStyle>
    <p:bodyStyle>
      <a:lvl1pPr marL="541246" indent="-541246" algn="l" defTabSz="1445968" rtl="0" eaLnBrk="0" fontAlgn="base" hangingPunct="0">
        <a:spcBef>
          <a:spcPct val="20000"/>
        </a:spcBef>
        <a:spcAft>
          <a:spcPct val="0"/>
        </a:spcAft>
        <a:buChar char="•"/>
        <a:defRPr sz="5099">
          <a:solidFill>
            <a:schemeClr val="tx1"/>
          </a:solidFill>
          <a:latin typeface="+mn-lt"/>
          <a:ea typeface="+mn-ea"/>
          <a:cs typeface="+mn-cs"/>
        </a:defRPr>
      </a:lvl1pPr>
      <a:lvl2pPr marL="1174552" indent="-450774" algn="l" defTabSz="1445968" rtl="0" eaLnBrk="0" fontAlgn="base" hangingPunct="0">
        <a:spcBef>
          <a:spcPct val="20000"/>
        </a:spcBef>
        <a:spcAft>
          <a:spcPct val="0"/>
        </a:spcAft>
        <a:buChar char="–"/>
        <a:defRPr sz="4400">
          <a:solidFill>
            <a:schemeClr val="tx1"/>
          </a:solidFill>
          <a:latin typeface="+mn-lt"/>
        </a:defRPr>
      </a:lvl2pPr>
      <a:lvl3pPr marL="1807857" indent="-360302" algn="l" defTabSz="1445968" rtl="0" eaLnBrk="0" fontAlgn="base" hangingPunct="0">
        <a:spcBef>
          <a:spcPct val="20000"/>
        </a:spcBef>
        <a:spcAft>
          <a:spcPct val="0"/>
        </a:spcAft>
        <a:buChar char="•"/>
        <a:defRPr sz="3799">
          <a:solidFill>
            <a:schemeClr val="tx1"/>
          </a:solidFill>
          <a:latin typeface="+mn-lt"/>
        </a:defRPr>
      </a:lvl3pPr>
      <a:lvl4pPr marL="2530047" indent="-358715" algn="l" defTabSz="1445968" rtl="0" eaLnBrk="0" fontAlgn="base" hangingPunct="0">
        <a:spcBef>
          <a:spcPct val="20000"/>
        </a:spcBef>
        <a:spcAft>
          <a:spcPct val="0"/>
        </a:spcAft>
        <a:buChar char="–"/>
        <a:defRPr sz="3200">
          <a:solidFill>
            <a:schemeClr val="tx1"/>
          </a:solidFill>
          <a:latin typeface="+mn-lt"/>
        </a:defRPr>
      </a:lvl4pPr>
      <a:lvl5pPr marL="3253824" indent="-360302" algn="l" defTabSz="1445968" rtl="0" eaLnBrk="0" fontAlgn="base" hangingPunct="0">
        <a:spcBef>
          <a:spcPct val="20000"/>
        </a:spcBef>
        <a:spcAft>
          <a:spcPct val="0"/>
        </a:spcAft>
        <a:buChar char="»"/>
        <a:defRPr sz="3200">
          <a:solidFill>
            <a:schemeClr val="tx1"/>
          </a:solidFill>
          <a:latin typeface="+mn-lt"/>
        </a:defRPr>
      </a:lvl5pPr>
      <a:lvl6pPr marL="3712470" indent="-361882" algn="l" defTabSz="1447530" rtl="0" fontAlgn="base">
        <a:spcBef>
          <a:spcPct val="20000"/>
        </a:spcBef>
        <a:spcAft>
          <a:spcPct val="0"/>
        </a:spcAft>
        <a:buChar char="»"/>
        <a:defRPr sz="3200">
          <a:solidFill>
            <a:schemeClr val="tx1"/>
          </a:solidFill>
          <a:latin typeface="+mn-lt"/>
        </a:defRPr>
      </a:lvl6pPr>
      <a:lvl7pPr marL="4169585" indent="-361882" algn="l" defTabSz="1447530" rtl="0" fontAlgn="base">
        <a:spcBef>
          <a:spcPct val="20000"/>
        </a:spcBef>
        <a:spcAft>
          <a:spcPct val="0"/>
        </a:spcAft>
        <a:buChar char="»"/>
        <a:defRPr sz="3200">
          <a:solidFill>
            <a:schemeClr val="tx1"/>
          </a:solidFill>
          <a:latin typeface="+mn-lt"/>
        </a:defRPr>
      </a:lvl7pPr>
      <a:lvl8pPr marL="4626701" indent="-361882" algn="l" defTabSz="1447530" rtl="0" fontAlgn="base">
        <a:spcBef>
          <a:spcPct val="20000"/>
        </a:spcBef>
        <a:spcAft>
          <a:spcPct val="0"/>
        </a:spcAft>
        <a:buChar char="»"/>
        <a:defRPr sz="3200">
          <a:solidFill>
            <a:schemeClr val="tx1"/>
          </a:solidFill>
          <a:latin typeface="+mn-lt"/>
        </a:defRPr>
      </a:lvl8pPr>
      <a:lvl9pPr marL="5083815" indent="-361882" algn="l" defTabSz="1447530" rtl="0" fontAlgn="base">
        <a:spcBef>
          <a:spcPct val="20000"/>
        </a:spcBef>
        <a:spcAft>
          <a:spcPct val="0"/>
        </a:spcAft>
        <a:buChar char="»"/>
        <a:defRPr sz="3200">
          <a:solidFill>
            <a:schemeClr val="tx1"/>
          </a:solidFill>
          <a:latin typeface="+mn-lt"/>
        </a:defRPr>
      </a:lvl9pPr>
    </p:bodyStyle>
    <p:otherStyle>
      <a:defPPr>
        <a:defRPr lang="en-US"/>
      </a:defPPr>
      <a:lvl1pPr marL="0" algn="l" defTabSz="914230" rtl="0" eaLnBrk="1" latinLnBrk="0" hangingPunct="1">
        <a:defRPr sz="1799" kern="1200">
          <a:solidFill>
            <a:schemeClr val="tx1"/>
          </a:solidFill>
          <a:latin typeface="+mn-lt"/>
          <a:ea typeface="+mn-ea"/>
          <a:cs typeface="+mn-cs"/>
        </a:defRPr>
      </a:lvl1pPr>
      <a:lvl2pPr marL="457115" algn="l" defTabSz="914230" rtl="0" eaLnBrk="1" latinLnBrk="0" hangingPunct="1">
        <a:defRPr sz="1799" kern="1200">
          <a:solidFill>
            <a:schemeClr val="tx1"/>
          </a:solidFill>
          <a:latin typeface="+mn-lt"/>
          <a:ea typeface="+mn-ea"/>
          <a:cs typeface="+mn-cs"/>
        </a:defRPr>
      </a:lvl2pPr>
      <a:lvl3pPr marL="914230" algn="l" defTabSz="914230" rtl="0" eaLnBrk="1" latinLnBrk="0" hangingPunct="1">
        <a:defRPr sz="1799" kern="1200">
          <a:solidFill>
            <a:schemeClr val="tx1"/>
          </a:solidFill>
          <a:latin typeface="+mn-lt"/>
          <a:ea typeface="+mn-ea"/>
          <a:cs typeface="+mn-cs"/>
        </a:defRPr>
      </a:lvl3pPr>
      <a:lvl4pPr marL="1371344" algn="l" defTabSz="914230" rtl="0" eaLnBrk="1" latinLnBrk="0" hangingPunct="1">
        <a:defRPr sz="1799" kern="1200">
          <a:solidFill>
            <a:schemeClr val="tx1"/>
          </a:solidFill>
          <a:latin typeface="+mn-lt"/>
          <a:ea typeface="+mn-ea"/>
          <a:cs typeface="+mn-cs"/>
        </a:defRPr>
      </a:lvl4pPr>
      <a:lvl5pPr marL="1828459" algn="l" defTabSz="914230" rtl="0" eaLnBrk="1" latinLnBrk="0" hangingPunct="1">
        <a:defRPr sz="1799" kern="1200">
          <a:solidFill>
            <a:schemeClr val="tx1"/>
          </a:solidFill>
          <a:latin typeface="+mn-lt"/>
          <a:ea typeface="+mn-ea"/>
          <a:cs typeface="+mn-cs"/>
        </a:defRPr>
      </a:lvl5pPr>
      <a:lvl6pPr marL="2285573" algn="l" defTabSz="914230" rtl="0" eaLnBrk="1" latinLnBrk="0" hangingPunct="1">
        <a:defRPr sz="1799" kern="1200">
          <a:solidFill>
            <a:schemeClr val="tx1"/>
          </a:solidFill>
          <a:latin typeface="+mn-lt"/>
          <a:ea typeface="+mn-ea"/>
          <a:cs typeface="+mn-cs"/>
        </a:defRPr>
      </a:lvl6pPr>
      <a:lvl7pPr marL="2742689" algn="l" defTabSz="914230" rtl="0" eaLnBrk="1" latinLnBrk="0" hangingPunct="1">
        <a:defRPr sz="1799" kern="1200">
          <a:solidFill>
            <a:schemeClr val="tx1"/>
          </a:solidFill>
          <a:latin typeface="+mn-lt"/>
          <a:ea typeface="+mn-ea"/>
          <a:cs typeface="+mn-cs"/>
        </a:defRPr>
      </a:lvl7pPr>
      <a:lvl8pPr marL="3199802" algn="l" defTabSz="914230" rtl="0" eaLnBrk="1" latinLnBrk="0" hangingPunct="1">
        <a:defRPr sz="1799" kern="1200">
          <a:solidFill>
            <a:schemeClr val="tx1"/>
          </a:solidFill>
          <a:latin typeface="+mn-lt"/>
          <a:ea typeface="+mn-ea"/>
          <a:cs typeface="+mn-cs"/>
        </a:defRPr>
      </a:lvl8pPr>
      <a:lvl9pPr marL="3656917" algn="l" defTabSz="914230"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391319"/>
            <a:ext cx="13500819" cy="1428659"/>
          </a:xfrm>
        </p:spPr>
        <p:txBody>
          <a:bodyPr/>
          <a:lstStyle/>
          <a:p>
            <a:r>
              <a:rPr lang="vi-VN" sz="3000" b="1"/>
              <a:t>NIỀM </a:t>
            </a:r>
            <a:r>
              <a:rPr lang="vi-VN" sz="3000" b="1" dirty="0"/>
              <a:t>VUI THIẾT THA</a:t>
            </a:r>
            <a:endParaRPr lang="en-US" altLang="en-US" sz="3000" b="1" dirty="0"/>
          </a:p>
        </p:txBody>
      </p:sp>
      <p:sp>
        <p:nvSpPr>
          <p:cNvPr id="4099" name="Content Placeholder 2"/>
          <p:cNvSpPr>
            <a:spLocks noGrp="1"/>
          </p:cNvSpPr>
          <p:nvPr>
            <p:ph idx="1"/>
          </p:nvPr>
        </p:nvSpPr>
        <p:spPr>
          <a:xfrm>
            <a:off x="455611" y="599281"/>
            <a:ext cx="18440401" cy="10042276"/>
          </a:xfrm>
        </p:spPr>
        <p:txBody>
          <a:bodyPr/>
          <a:lstStyle/>
          <a:p>
            <a:pPr marL="0" indent="0" algn="just">
              <a:buNone/>
            </a:pPr>
            <a:r>
              <a:rPr lang="vi-VN" sz="10000" b="1" dirty="0"/>
              <a:t>ĐK: Niềm vui, niềm vui dâng thiết tha khi bước vào đền thánh Chúa Trời ta. Ngay nơi đây Chúa ban tình thương muôn người đến chung tôn thờ, tôn thờ tình Chúa ta.</a:t>
            </a:r>
            <a:endParaRPr lang="en-US" altLang="en-US" sz="10000" b="1" dirty="0"/>
          </a:p>
        </p:txBody>
      </p:sp>
    </p:spTree>
    <p:extLst>
      <p:ext uri="{BB962C8B-B14F-4D97-AF65-F5344CB8AC3E}">
        <p14:creationId xmlns:p14="http://schemas.microsoft.com/office/powerpoint/2010/main" val="1966664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448378"/>
            <a:ext cx="13500819" cy="1428659"/>
          </a:xfrm>
        </p:spPr>
        <p:txBody>
          <a:bodyPr/>
          <a:lstStyle/>
          <a:p>
            <a:r>
              <a:rPr lang="vi-VN" sz="3000" b="1"/>
              <a:t>NIỀM </a:t>
            </a:r>
            <a:r>
              <a:rPr lang="vi-VN" sz="3000" b="1" dirty="0"/>
              <a:t>VUI THIẾT THA</a:t>
            </a:r>
            <a:endParaRPr lang="en-US" altLang="en-US" sz="3000" b="1" dirty="0"/>
          </a:p>
        </p:txBody>
      </p:sp>
      <p:sp>
        <p:nvSpPr>
          <p:cNvPr id="4099" name="Content Placeholder 2"/>
          <p:cNvSpPr>
            <a:spLocks noGrp="1"/>
          </p:cNvSpPr>
          <p:nvPr>
            <p:ph idx="1"/>
          </p:nvPr>
        </p:nvSpPr>
        <p:spPr>
          <a:xfrm>
            <a:off x="303211" y="294481"/>
            <a:ext cx="18592801" cy="10042276"/>
          </a:xfrm>
        </p:spPr>
        <p:txBody>
          <a:bodyPr/>
          <a:lstStyle/>
          <a:p>
            <a:pPr marL="0" indent="0" algn="just">
              <a:buNone/>
            </a:pPr>
            <a:r>
              <a:rPr lang="vi-VN" sz="11400" b="1" dirty="0"/>
              <a:t>1/ Xin Chúa đỡ nâng con ngày đêm, xin thương tình dắt dìu đời con. Xin cho con vui trên đường đời. Xin cho con say trong tình Ngài.</a:t>
            </a:r>
            <a:endParaRPr lang="en-US" altLang="en-US" sz="11400" b="1" dirty="0"/>
          </a:p>
        </p:txBody>
      </p:sp>
    </p:spTree>
    <p:extLst>
      <p:ext uri="{BB962C8B-B14F-4D97-AF65-F5344CB8AC3E}">
        <p14:creationId xmlns:p14="http://schemas.microsoft.com/office/powerpoint/2010/main" val="4072033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391319"/>
            <a:ext cx="13500819" cy="1428659"/>
          </a:xfrm>
        </p:spPr>
        <p:txBody>
          <a:bodyPr/>
          <a:lstStyle/>
          <a:p>
            <a:r>
              <a:rPr lang="vi-VN" sz="3000" b="1"/>
              <a:t>NIỀM </a:t>
            </a:r>
            <a:r>
              <a:rPr lang="vi-VN" sz="3000" b="1" dirty="0"/>
              <a:t>VUI THIẾT THA</a:t>
            </a:r>
            <a:endParaRPr lang="en-US" altLang="en-US" sz="3000" b="1" dirty="0"/>
          </a:p>
        </p:txBody>
      </p:sp>
      <p:sp>
        <p:nvSpPr>
          <p:cNvPr id="4099" name="Content Placeholder 2"/>
          <p:cNvSpPr>
            <a:spLocks noGrp="1"/>
          </p:cNvSpPr>
          <p:nvPr>
            <p:ph idx="1"/>
          </p:nvPr>
        </p:nvSpPr>
        <p:spPr>
          <a:xfrm>
            <a:off x="455611" y="599281"/>
            <a:ext cx="18440401" cy="10042276"/>
          </a:xfrm>
        </p:spPr>
        <p:txBody>
          <a:bodyPr/>
          <a:lstStyle/>
          <a:p>
            <a:pPr marL="0" indent="0" algn="just">
              <a:buNone/>
            </a:pPr>
            <a:r>
              <a:rPr lang="vi-VN" sz="10000" b="1" dirty="0"/>
              <a:t>ĐK: Niềm vui, niềm vui dâng thiết tha khi bước vào đền thánh Chúa Trời ta. Ngay nơi đây Chúa ban tình thương muôn người đến chung tôn thờ, tôn thờ tình Chúa ta.</a:t>
            </a:r>
            <a:endParaRPr lang="en-US" altLang="en-US" sz="10000" b="1" dirty="0"/>
          </a:p>
        </p:txBody>
      </p:sp>
    </p:spTree>
    <p:extLst>
      <p:ext uri="{BB962C8B-B14F-4D97-AF65-F5344CB8AC3E}">
        <p14:creationId xmlns:p14="http://schemas.microsoft.com/office/powerpoint/2010/main" val="2561858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391319"/>
            <a:ext cx="13500819" cy="1428659"/>
          </a:xfrm>
        </p:spPr>
        <p:txBody>
          <a:bodyPr/>
          <a:lstStyle/>
          <a:p>
            <a:r>
              <a:rPr lang="vi-VN" sz="3000" b="1"/>
              <a:t>NIỀM </a:t>
            </a:r>
            <a:r>
              <a:rPr lang="vi-VN" sz="3000" b="1" dirty="0"/>
              <a:t>VUI THIẾT THA</a:t>
            </a:r>
            <a:endParaRPr lang="en-US" altLang="en-US" sz="3000" b="1" dirty="0"/>
          </a:p>
        </p:txBody>
      </p:sp>
      <p:sp>
        <p:nvSpPr>
          <p:cNvPr id="4099" name="Content Placeholder 2"/>
          <p:cNvSpPr>
            <a:spLocks noGrp="1"/>
          </p:cNvSpPr>
          <p:nvPr>
            <p:ph idx="1"/>
          </p:nvPr>
        </p:nvSpPr>
        <p:spPr>
          <a:xfrm>
            <a:off x="303211" y="446881"/>
            <a:ext cx="18592801" cy="10042276"/>
          </a:xfrm>
        </p:spPr>
        <p:txBody>
          <a:bodyPr/>
          <a:lstStyle/>
          <a:p>
            <a:pPr marL="0" indent="0" algn="just">
              <a:buNone/>
            </a:pPr>
            <a:r>
              <a:rPr lang="vi-VN" sz="11000" b="1" dirty="0"/>
              <a:t>2/ Con mong ước bao nhiêu tháng ngày, xin trong hồn thắm đẹp tình yêu. Tâm tư con trông mong một điều: Cho con luôn sống trong nhà Ngài.</a:t>
            </a:r>
            <a:endParaRPr lang="en-US" altLang="en-US" sz="11000" b="1" dirty="0"/>
          </a:p>
        </p:txBody>
      </p:sp>
    </p:spTree>
    <p:extLst>
      <p:ext uri="{BB962C8B-B14F-4D97-AF65-F5344CB8AC3E}">
        <p14:creationId xmlns:p14="http://schemas.microsoft.com/office/powerpoint/2010/main" val="1072061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391319"/>
            <a:ext cx="13500819" cy="1428659"/>
          </a:xfrm>
        </p:spPr>
        <p:txBody>
          <a:bodyPr/>
          <a:lstStyle/>
          <a:p>
            <a:r>
              <a:rPr lang="vi-VN" sz="3000" b="1"/>
              <a:t>NIỀM </a:t>
            </a:r>
            <a:r>
              <a:rPr lang="vi-VN" sz="3000" b="1" dirty="0"/>
              <a:t>VUI THIẾT THA</a:t>
            </a:r>
            <a:endParaRPr lang="en-US" altLang="en-US" sz="3000" b="1" dirty="0"/>
          </a:p>
        </p:txBody>
      </p:sp>
      <p:sp>
        <p:nvSpPr>
          <p:cNvPr id="4099" name="Content Placeholder 2"/>
          <p:cNvSpPr>
            <a:spLocks noGrp="1"/>
          </p:cNvSpPr>
          <p:nvPr>
            <p:ph idx="1"/>
          </p:nvPr>
        </p:nvSpPr>
        <p:spPr>
          <a:xfrm>
            <a:off x="455611" y="599281"/>
            <a:ext cx="18440401" cy="10042276"/>
          </a:xfrm>
        </p:spPr>
        <p:txBody>
          <a:bodyPr/>
          <a:lstStyle/>
          <a:p>
            <a:pPr marL="0" indent="0" algn="just">
              <a:buNone/>
            </a:pPr>
            <a:r>
              <a:rPr lang="vi-VN" sz="10000" b="1" dirty="0"/>
              <a:t>ĐK: Niềm vui, niềm vui dâng thiết tha khi bước vào đền thánh Chúa Trời ta. Ngay nơi đây Chúa ban tình thương muôn người đến chung tôn thờ, tôn thờ tình Chúa ta.</a:t>
            </a:r>
            <a:endParaRPr lang="en-US" altLang="en-US" sz="10000" b="1" dirty="0"/>
          </a:p>
        </p:txBody>
      </p:sp>
    </p:spTree>
    <p:extLst>
      <p:ext uri="{BB962C8B-B14F-4D97-AF65-F5344CB8AC3E}">
        <p14:creationId xmlns:p14="http://schemas.microsoft.com/office/powerpoint/2010/main" val="223433292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1309</TotalTime>
  <Words>205</Words>
  <Application>Microsoft Office PowerPoint</Application>
  <PresentationFormat>Custom</PresentationFormat>
  <Paragraphs>10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Default Design</vt:lpstr>
      <vt:lpstr>NIỀM VUI THIẾT THA</vt:lpstr>
      <vt:lpstr>NIỀM VUI THIẾT THA</vt:lpstr>
      <vt:lpstr>NIỀM VUI THIẾT THA</vt:lpstr>
      <vt:lpstr>NIỀM VUI THIẾT THA</vt:lpstr>
      <vt:lpstr>NIỀM VUI THIẾT THA</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162</cp:revision>
  <dcterms:created xsi:type="dcterms:W3CDTF">2011-08-20T01:52:59Z</dcterms:created>
  <dcterms:modified xsi:type="dcterms:W3CDTF">2024-04-08T17:32:50Z</dcterms:modified>
</cp:coreProperties>
</file>