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5" r:id="rId5"/>
    <p:sldId id="264"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25030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63673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62466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76329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98040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13448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CA190D-0F0B-4C9F-B3FA-6A12C21DB35E}"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275664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CA190D-0F0B-4C9F-B3FA-6A12C21DB35E}"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14978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190D-0F0B-4C9F-B3FA-6A12C21DB35E}"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41673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54656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416289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190D-0F0B-4C9F-B3FA-6A12C21DB35E}"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7C0A-E770-4AFC-8FE6-5B1C52191BE6}" type="slidenum">
              <a:rPr lang="en-US" smtClean="0"/>
              <a:t>‹#›</a:t>
            </a:fld>
            <a:endParaRPr lang="en-US"/>
          </a:p>
        </p:txBody>
      </p:sp>
    </p:spTree>
    <p:extLst>
      <p:ext uri="{BB962C8B-B14F-4D97-AF65-F5344CB8AC3E}">
        <p14:creationId xmlns:p14="http://schemas.microsoft.com/office/powerpoint/2010/main" val="285602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6"/>
            <a:ext cx="11430672" cy="63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080" b="1" dirty="0"/>
              <a:t>1. Con luôn tin rằng tình Ngài thương con không bờ không bến Con luôn tin rằng Ngài chọn tên con khi chưa có sao trời mặt trời mặt trăng theo con ngày ngày nẻo đường con đi thiên nhiên diệu vợi Ngài phủ vây con với khí trời mát trong .</a:t>
            </a:r>
            <a:endParaRPr lang="en-US" altLang="en-US" sz="5080" b="1" dirty="0"/>
          </a:p>
        </p:txBody>
      </p:sp>
      <p:sp>
        <p:nvSpPr>
          <p:cNvPr id="4" name="TextBox 3">
            <a:extLst>
              <a:ext uri="{FF2B5EF4-FFF2-40B4-BE49-F238E27FC236}">
                <a16:creationId xmlns:a16="http://schemas.microsoft.com/office/drawing/2014/main" id="{DA11503D-4C57-476A-A1A3-209AEBC5402B}"/>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184802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7"/>
            <a:ext cx="11430672" cy="624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715" b="1" dirty="0"/>
              <a:t>ĐK. Và này con đến, Chúa ơi xin quyết theo Ngài dẫu có cô đơn, dẫu có lo âu con luôn vui bước một điều nguyện ước Chúa ơi, ơn Thánh do Trời dẫu lối con đi dẫn bước trung trinh nơi thánh điện Ngài </a:t>
            </a:r>
            <a:endParaRPr lang="en-US" altLang="en-US" sz="5715" b="1" dirty="0"/>
          </a:p>
        </p:txBody>
      </p:sp>
      <p:sp>
        <p:nvSpPr>
          <p:cNvPr id="6" name="TextBox 5">
            <a:extLst>
              <a:ext uri="{FF2B5EF4-FFF2-40B4-BE49-F238E27FC236}">
                <a16:creationId xmlns:a16="http://schemas.microsoft.com/office/drawing/2014/main" id="{B0400A7F-E8C0-4C39-B5E7-0E048EED000F}"/>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78131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6"/>
            <a:ext cx="11430672" cy="570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207" b="1" dirty="0"/>
              <a:t>2. Con luôn tin rằng, tình Mẹ ơn Cha do Ngài ban phát con luôn tin rằng, tình chị anh em Cha ban xuống trên đời tuổi đời ngây thơ quê hương lửa đạn học đường hoang mang tương lai mịt mờ Ngài hằng bên con mỗi khi chiều lắng lo </a:t>
            </a:r>
            <a:endParaRPr lang="en-US" altLang="en-US" sz="5207" b="1" dirty="0"/>
          </a:p>
        </p:txBody>
      </p:sp>
      <p:sp>
        <p:nvSpPr>
          <p:cNvPr id="6" name="TextBox 5">
            <a:extLst>
              <a:ext uri="{FF2B5EF4-FFF2-40B4-BE49-F238E27FC236}">
                <a16:creationId xmlns:a16="http://schemas.microsoft.com/office/drawing/2014/main" id="{08B14DE6-35D8-4621-B8FA-1FCB131BB45C}"/>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413559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7"/>
            <a:ext cx="11430672" cy="624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715" b="1" dirty="0"/>
              <a:t>ĐK. Và này con đến, Chúa ơi xin quyết theo Ngài dẫu có cô đơn, dẫu có lo âu con luôn vui bước một điều nguyện ước Chúa ơi, ơn Thánh do Trời dẫu lối con đi dẫn bước trung trinh nơi thánh điện Ngài </a:t>
            </a:r>
            <a:endParaRPr lang="en-US" altLang="en-US" sz="5715" b="1" dirty="0"/>
          </a:p>
        </p:txBody>
      </p:sp>
      <p:sp>
        <p:nvSpPr>
          <p:cNvPr id="6" name="TextBox 5">
            <a:extLst>
              <a:ext uri="{FF2B5EF4-FFF2-40B4-BE49-F238E27FC236}">
                <a16:creationId xmlns:a16="http://schemas.microsoft.com/office/drawing/2014/main" id="{B0400A7F-E8C0-4C39-B5E7-0E048EED000F}"/>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376355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6"/>
            <a:ext cx="11430672" cy="650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207" b="1" dirty="0"/>
              <a:t>3. Con luôn tin rằng, Ngài chọn tên con lên hàng khanh tướng con luôn tin rằng, Ngài dìu con đi trong cung thánh điện Ngài dù đời ô nhơ, ngu ngơ dại khờ Ngài đã thương yêu không chi tầm thường tình Ngài cho con luôn mang nhiều ngất say</a:t>
            </a:r>
            <a:endParaRPr lang="en-US" altLang="en-US" sz="5207" b="1" dirty="0"/>
          </a:p>
        </p:txBody>
      </p:sp>
      <p:sp>
        <p:nvSpPr>
          <p:cNvPr id="6" name="TextBox 5">
            <a:extLst>
              <a:ext uri="{FF2B5EF4-FFF2-40B4-BE49-F238E27FC236}">
                <a16:creationId xmlns:a16="http://schemas.microsoft.com/office/drawing/2014/main" id="{492543D8-3681-4883-A7F6-EF17347B2AD4}"/>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30095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380664" y="372047"/>
            <a:ext cx="11430672" cy="624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5715" b="1" dirty="0"/>
              <a:t>ĐK. Và này con đến, Chúa ơi xin quyết theo Ngài dẫu có cô đơn, dẫu có lo âu con luôn vui bước một điều nguyện ước Chúa ơi, ơn Thánh do Trời dẫu lối con đi dẫn bước trung trinh nơi thánh điện Ngài </a:t>
            </a:r>
            <a:endParaRPr lang="en-US" altLang="en-US" sz="5715" b="1" dirty="0"/>
          </a:p>
        </p:txBody>
      </p:sp>
      <p:sp>
        <p:nvSpPr>
          <p:cNvPr id="6" name="TextBox 5">
            <a:extLst>
              <a:ext uri="{FF2B5EF4-FFF2-40B4-BE49-F238E27FC236}">
                <a16:creationId xmlns:a16="http://schemas.microsoft.com/office/drawing/2014/main" id="{B0400A7F-E8C0-4C39-B5E7-0E048EED000F}"/>
              </a:ext>
            </a:extLst>
          </p:cNvPr>
          <p:cNvSpPr txBox="1"/>
          <p:nvPr/>
        </p:nvSpPr>
        <p:spPr>
          <a:xfrm>
            <a:off x="4213507" y="83022"/>
            <a:ext cx="3781612"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NIỀM XÁC TÍN CỦA CON</a:t>
            </a:r>
          </a:p>
        </p:txBody>
      </p:sp>
    </p:spTree>
    <p:extLst>
      <p:ext uri="{BB962C8B-B14F-4D97-AF65-F5344CB8AC3E}">
        <p14:creationId xmlns:p14="http://schemas.microsoft.com/office/powerpoint/2010/main" val="243861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AnhBao</dc:creator>
  <cp:lastModifiedBy>ANHBAO IT</cp:lastModifiedBy>
  <cp:revision>9</cp:revision>
  <dcterms:created xsi:type="dcterms:W3CDTF">2017-12-02T05:00:46Z</dcterms:created>
  <dcterms:modified xsi:type="dcterms:W3CDTF">2024-04-08T17:31:38Z</dcterms:modified>
</cp:coreProperties>
</file>