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09" r:id="rId2"/>
    <p:sldId id="3310" r:id="rId3"/>
    <p:sldId id="3311" r:id="rId4"/>
    <p:sldId id="3314" r:id="rId5"/>
    <p:sldId id="3313" r:id="rId6"/>
    <p:sldId id="331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100" d="100"/>
          <a:sy n="100" d="100"/>
        </p:scale>
        <p:origin x="84"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AD0C-1D0E-4B3A-ACD9-83F86B8BC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42E70A-DB7E-4160-8861-0AE2211D37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2958DA-CAD9-47FF-A275-72949508BBBD}"/>
              </a:ext>
            </a:extLst>
          </p:cNvPr>
          <p:cNvSpPr>
            <a:spLocks noGrp="1"/>
          </p:cNvSpPr>
          <p:nvPr>
            <p:ph type="dt" sz="half" idx="10"/>
          </p:nvPr>
        </p:nvSpPr>
        <p:spPr/>
        <p:txBody>
          <a:bodyPr/>
          <a:lstStyle/>
          <a:p>
            <a:fld id="{F6D87746-362F-41D1-B5D4-0F6606E21980}" type="datetimeFigureOut">
              <a:rPr lang="en-US" smtClean="0"/>
              <a:t>4/9/2024</a:t>
            </a:fld>
            <a:endParaRPr lang="en-US"/>
          </a:p>
        </p:txBody>
      </p:sp>
      <p:sp>
        <p:nvSpPr>
          <p:cNvPr id="5" name="Footer Placeholder 4">
            <a:extLst>
              <a:ext uri="{FF2B5EF4-FFF2-40B4-BE49-F238E27FC236}">
                <a16:creationId xmlns:a16="http://schemas.microsoft.com/office/drawing/2014/main" id="{A43FB699-D114-4A99-B8A9-EF38A04CA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1FA868-4201-4C4B-AE92-094908A72A4C}"/>
              </a:ext>
            </a:extLst>
          </p:cNvPr>
          <p:cNvSpPr>
            <a:spLocks noGrp="1"/>
          </p:cNvSpPr>
          <p:nvPr>
            <p:ph type="sldNum" sz="quarter" idx="12"/>
          </p:nvPr>
        </p:nvSpPr>
        <p:spPr/>
        <p:txBody>
          <a:bodyPr/>
          <a:lstStyle/>
          <a:p>
            <a:fld id="{F04B9A1C-79A3-47DC-A545-CC9752025679}" type="slidenum">
              <a:rPr lang="en-US" smtClean="0"/>
              <a:t>‹#›</a:t>
            </a:fld>
            <a:endParaRPr lang="en-US"/>
          </a:p>
        </p:txBody>
      </p:sp>
    </p:spTree>
    <p:extLst>
      <p:ext uri="{BB962C8B-B14F-4D97-AF65-F5344CB8AC3E}">
        <p14:creationId xmlns:p14="http://schemas.microsoft.com/office/powerpoint/2010/main" val="1101391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DC5D8-55CE-4EAB-B6B4-427CFDE8D5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C198FF-6A95-48B7-A32E-59266B0267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5EEAF4-504D-4A0B-9B7B-6B0C30BEC189}"/>
              </a:ext>
            </a:extLst>
          </p:cNvPr>
          <p:cNvSpPr>
            <a:spLocks noGrp="1"/>
          </p:cNvSpPr>
          <p:nvPr>
            <p:ph type="dt" sz="half" idx="10"/>
          </p:nvPr>
        </p:nvSpPr>
        <p:spPr/>
        <p:txBody>
          <a:bodyPr/>
          <a:lstStyle/>
          <a:p>
            <a:fld id="{F6D87746-362F-41D1-B5D4-0F6606E21980}" type="datetimeFigureOut">
              <a:rPr lang="en-US" smtClean="0"/>
              <a:t>4/9/2024</a:t>
            </a:fld>
            <a:endParaRPr lang="en-US"/>
          </a:p>
        </p:txBody>
      </p:sp>
      <p:sp>
        <p:nvSpPr>
          <p:cNvPr id="5" name="Footer Placeholder 4">
            <a:extLst>
              <a:ext uri="{FF2B5EF4-FFF2-40B4-BE49-F238E27FC236}">
                <a16:creationId xmlns:a16="http://schemas.microsoft.com/office/drawing/2014/main" id="{A95FFFA3-C373-4868-8974-CD201FC5E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64719-F625-4FE3-8D9A-820EAF2C8995}"/>
              </a:ext>
            </a:extLst>
          </p:cNvPr>
          <p:cNvSpPr>
            <a:spLocks noGrp="1"/>
          </p:cNvSpPr>
          <p:nvPr>
            <p:ph type="sldNum" sz="quarter" idx="12"/>
          </p:nvPr>
        </p:nvSpPr>
        <p:spPr/>
        <p:txBody>
          <a:bodyPr/>
          <a:lstStyle/>
          <a:p>
            <a:fld id="{F04B9A1C-79A3-47DC-A545-CC9752025679}" type="slidenum">
              <a:rPr lang="en-US" smtClean="0"/>
              <a:t>‹#›</a:t>
            </a:fld>
            <a:endParaRPr lang="en-US"/>
          </a:p>
        </p:txBody>
      </p:sp>
    </p:spTree>
    <p:extLst>
      <p:ext uri="{BB962C8B-B14F-4D97-AF65-F5344CB8AC3E}">
        <p14:creationId xmlns:p14="http://schemas.microsoft.com/office/powerpoint/2010/main" val="735197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5FCDD4-0790-4191-8547-F544F196CD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ECD791-01ED-40DC-AA80-FCC7D6C3B8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0C1A1-C2BD-4A0C-B67A-77667340EB0E}"/>
              </a:ext>
            </a:extLst>
          </p:cNvPr>
          <p:cNvSpPr>
            <a:spLocks noGrp="1"/>
          </p:cNvSpPr>
          <p:nvPr>
            <p:ph type="dt" sz="half" idx="10"/>
          </p:nvPr>
        </p:nvSpPr>
        <p:spPr/>
        <p:txBody>
          <a:bodyPr/>
          <a:lstStyle/>
          <a:p>
            <a:fld id="{F6D87746-362F-41D1-B5D4-0F6606E21980}" type="datetimeFigureOut">
              <a:rPr lang="en-US" smtClean="0"/>
              <a:t>4/9/2024</a:t>
            </a:fld>
            <a:endParaRPr lang="en-US"/>
          </a:p>
        </p:txBody>
      </p:sp>
      <p:sp>
        <p:nvSpPr>
          <p:cNvPr id="5" name="Footer Placeholder 4">
            <a:extLst>
              <a:ext uri="{FF2B5EF4-FFF2-40B4-BE49-F238E27FC236}">
                <a16:creationId xmlns:a16="http://schemas.microsoft.com/office/drawing/2014/main" id="{9BC11CBD-687E-4129-AA90-69548D593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9C3C3-5E35-406A-AFBD-64DC0F30DE05}"/>
              </a:ext>
            </a:extLst>
          </p:cNvPr>
          <p:cNvSpPr>
            <a:spLocks noGrp="1"/>
          </p:cNvSpPr>
          <p:nvPr>
            <p:ph type="sldNum" sz="quarter" idx="12"/>
          </p:nvPr>
        </p:nvSpPr>
        <p:spPr/>
        <p:txBody>
          <a:bodyPr/>
          <a:lstStyle/>
          <a:p>
            <a:fld id="{F04B9A1C-79A3-47DC-A545-CC9752025679}" type="slidenum">
              <a:rPr lang="en-US" smtClean="0"/>
              <a:t>‹#›</a:t>
            </a:fld>
            <a:endParaRPr lang="en-US"/>
          </a:p>
        </p:txBody>
      </p:sp>
    </p:spTree>
    <p:extLst>
      <p:ext uri="{BB962C8B-B14F-4D97-AF65-F5344CB8AC3E}">
        <p14:creationId xmlns:p14="http://schemas.microsoft.com/office/powerpoint/2010/main" val="2655977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BCE6-BF6E-4337-A8D9-2B722E6D0F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C22420-70C2-48EB-85BE-2B795EBEE8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C7B2A-2C8F-48AE-ABF3-332DCA7A8A05}"/>
              </a:ext>
            </a:extLst>
          </p:cNvPr>
          <p:cNvSpPr>
            <a:spLocks noGrp="1"/>
          </p:cNvSpPr>
          <p:nvPr>
            <p:ph type="dt" sz="half" idx="10"/>
          </p:nvPr>
        </p:nvSpPr>
        <p:spPr/>
        <p:txBody>
          <a:bodyPr/>
          <a:lstStyle/>
          <a:p>
            <a:fld id="{F6D87746-362F-41D1-B5D4-0F6606E21980}" type="datetimeFigureOut">
              <a:rPr lang="en-US" smtClean="0"/>
              <a:t>4/9/2024</a:t>
            </a:fld>
            <a:endParaRPr lang="en-US"/>
          </a:p>
        </p:txBody>
      </p:sp>
      <p:sp>
        <p:nvSpPr>
          <p:cNvPr id="5" name="Footer Placeholder 4">
            <a:extLst>
              <a:ext uri="{FF2B5EF4-FFF2-40B4-BE49-F238E27FC236}">
                <a16:creationId xmlns:a16="http://schemas.microsoft.com/office/drawing/2014/main" id="{699DF2BF-759C-4E31-A385-E1BD1163A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83DC7-F32C-4A60-90D7-278FCC360CC3}"/>
              </a:ext>
            </a:extLst>
          </p:cNvPr>
          <p:cNvSpPr>
            <a:spLocks noGrp="1"/>
          </p:cNvSpPr>
          <p:nvPr>
            <p:ph type="sldNum" sz="quarter" idx="12"/>
          </p:nvPr>
        </p:nvSpPr>
        <p:spPr/>
        <p:txBody>
          <a:bodyPr/>
          <a:lstStyle/>
          <a:p>
            <a:fld id="{F04B9A1C-79A3-47DC-A545-CC9752025679}" type="slidenum">
              <a:rPr lang="en-US" smtClean="0"/>
              <a:t>‹#›</a:t>
            </a:fld>
            <a:endParaRPr lang="en-US"/>
          </a:p>
        </p:txBody>
      </p:sp>
    </p:spTree>
    <p:extLst>
      <p:ext uri="{BB962C8B-B14F-4D97-AF65-F5344CB8AC3E}">
        <p14:creationId xmlns:p14="http://schemas.microsoft.com/office/powerpoint/2010/main" val="4055021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D741-268F-49C7-B99D-493583DAD8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D9CB0C-BDAF-48A0-AE0D-92FA9CBD90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0C8B2C-9C62-4F7A-808E-6DD3225D8990}"/>
              </a:ext>
            </a:extLst>
          </p:cNvPr>
          <p:cNvSpPr>
            <a:spLocks noGrp="1"/>
          </p:cNvSpPr>
          <p:nvPr>
            <p:ph type="dt" sz="half" idx="10"/>
          </p:nvPr>
        </p:nvSpPr>
        <p:spPr/>
        <p:txBody>
          <a:bodyPr/>
          <a:lstStyle/>
          <a:p>
            <a:fld id="{F6D87746-362F-41D1-B5D4-0F6606E21980}" type="datetimeFigureOut">
              <a:rPr lang="en-US" smtClean="0"/>
              <a:t>4/9/2024</a:t>
            </a:fld>
            <a:endParaRPr lang="en-US"/>
          </a:p>
        </p:txBody>
      </p:sp>
      <p:sp>
        <p:nvSpPr>
          <p:cNvPr id="5" name="Footer Placeholder 4">
            <a:extLst>
              <a:ext uri="{FF2B5EF4-FFF2-40B4-BE49-F238E27FC236}">
                <a16:creationId xmlns:a16="http://schemas.microsoft.com/office/drawing/2014/main" id="{8C541793-AEBD-4FF3-AB81-735E79A42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62588-8C2C-4E7C-A197-4A91334CABB9}"/>
              </a:ext>
            </a:extLst>
          </p:cNvPr>
          <p:cNvSpPr>
            <a:spLocks noGrp="1"/>
          </p:cNvSpPr>
          <p:nvPr>
            <p:ph type="sldNum" sz="quarter" idx="12"/>
          </p:nvPr>
        </p:nvSpPr>
        <p:spPr/>
        <p:txBody>
          <a:bodyPr/>
          <a:lstStyle/>
          <a:p>
            <a:fld id="{F04B9A1C-79A3-47DC-A545-CC9752025679}" type="slidenum">
              <a:rPr lang="en-US" smtClean="0"/>
              <a:t>‹#›</a:t>
            </a:fld>
            <a:endParaRPr lang="en-US"/>
          </a:p>
        </p:txBody>
      </p:sp>
    </p:spTree>
    <p:extLst>
      <p:ext uri="{BB962C8B-B14F-4D97-AF65-F5344CB8AC3E}">
        <p14:creationId xmlns:p14="http://schemas.microsoft.com/office/powerpoint/2010/main" val="8925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3A8B5-676B-4A67-B44D-3BA811F7C6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D2F350-F76D-49EF-B63A-282262A275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50AF63-D432-4D9B-BBD1-E3E0391A1A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04DC21-FA12-4CB3-AA88-013EEFFFF2DF}"/>
              </a:ext>
            </a:extLst>
          </p:cNvPr>
          <p:cNvSpPr>
            <a:spLocks noGrp="1"/>
          </p:cNvSpPr>
          <p:nvPr>
            <p:ph type="dt" sz="half" idx="10"/>
          </p:nvPr>
        </p:nvSpPr>
        <p:spPr/>
        <p:txBody>
          <a:bodyPr/>
          <a:lstStyle/>
          <a:p>
            <a:fld id="{F6D87746-362F-41D1-B5D4-0F6606E21980}" type="datetimeFigureOut">
              <a:rPr lang="en-US" smtClean="0"/>
              <a:t>4/9/2024</a:t>
            </a:fld>
            <a:endParaRPr lang="en-US"/>
          </a:p>
        </p:txBody>
      </p:sp>
      <p:sp>
        <p:nvSpPr>
          <p:cNvPr id="6" name="Footer Placeholder 5">
            <a:extLst>
              <a:ext uri="{FF2B5EF4-FFF2-40B4-BE49-F238E27FC236}">
                <a16:creationId xmlns:a16="http://schemas.microsoft.com/office/drawing/2014/main" id="{E0F0DC31-3826-4F9C-A517-281E097C9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068187-04B5-4DD4-A817-BD7090D9852E}"/>
              </a:ext>
            </a:extLst>
          </p:cNvPr>
          <p:cNvSpPr>
            <a:spLocks noGrp="1"/>
          </p:cNvSpPr>
          <p:nvPr>
            <p:ph type="sldNum" sz="quarter" idx="12"/>
          </p:nvPr>
        </p:nvSpPr>
        <p:spPr/>
        <p:txBody>
          <a:bodyPr/>
          <a:lstStyle/>
          <a:p>
            <a:fld id="{F04B9A1C-79A3-47DC-A545-CC9752025679}" type="slidenum">
              <a:rPr lang="en-US" smtClean="0"/>
              <a:t>‹#›</a:t>
            </a:fld>
            <a:endParaRPr lang="en-US"/>
          </a:p>
        </p:txBody>
      </p:sp>
    </p:spTree>
    <p:extLst>
      <p:ext uri="{BB962C8B-B14F-4D97-AF65-F5344CB8AC3E}">
        <p14:creationId xmlns:p14="http://schemas.microsoft.com/office/powerpoint/2010/main" val="3889626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0542-ACF0-4FA4-AA32-F73B84B422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14F284-5BA7-411C-9F39-B3F283F1F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8B7169-193F-4E41-A61C-4F7B4EF388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E659EE-B6D5-4DCF-8599-2471C09B3B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C75B60-5ECD-4728-A26D-BDFBBC236C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0E103E-6FA0-4E66-974C-1A04071CEFD0}"/>
              </a:ext>
            </a:extLst>
          </p:cNvPr>
          <p:cNvSpPr>
            <a:spLocks noGrp="1"/>
          </p:cNvSpPr>
          <p:nvPr>
            <p:ph type="dt" sz="half" idx="10"/>
          </p:nvPr>
        </p:nvSpPr>
        <p:spPr/>
        <p:txBody>
          <a:bodyPr/>
          <a:lstStyle/>
          <a:p>
            <a:fld id="{F6D87746-362F-41D1-B5D4-0F6606E21980}" type="datetimeFigureOut">
              <a:rPr lang="en-US" smtClean="0"/>
              <a:t>4/9/2024</a:t>
            </a:fld>
            <a:endParaRPr lang="en-US"/>
          </a:p>
        </p:txBody>
      </p:sp>
      <p:sp>
        <p:nvSpPr>
          <p:cNvPr id="8" name="Footer Placeholder 7">
            <a:extLst>
              <a:ext uri="{FF2B5EF4-FFF2-40B4-BE49-F238E27FC236}">
                <a16:creationId xmlns:a16="http://schemas.microsoft.com/office/drawing/2014/main" id="{58E33A4F-95B2-4F77-BFC3-B7C7BAE7E1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E55CFE-1999-4025-B66D-E1C1E52B073F}"/>
              </a:ext>
            </a:extLst>
          </p:cNvPr>
          <p:cNvSpPr>
            <a:spLocks noGrp="1"/>
          </p:cNvSpPr>
          <p:nvPr>
            <p:ph type="sldNum" sz="quarter" idx="12"/>
          </p:nvPr>
        </p:nvSpPr>
        <p:spPr/>
        <p:txBody>
          <a:bodyPr/>
          <a:lstStyle/>
          <a:p>
            <a:fld id="{F04B9A1C-79A3-47DC-A545-CC9752025679}" type="slidenum">
              <a:rPr lang="en-US" smtClean="0"/>
              <a:t>‹#›</a:t>
            </a:fld>
            <a:endParaRPr lang="en-US"/>
          </a:p>
        </p:txBody>
      </p:sp>
    </p:spTree>
    <p:extLst>
      <p:ext uri="{BB962C8B-B14F-4D97-AF65-F5344CB8AC3E}">
        <p14:creationId xmlns:p14="http://schemas.microsoft.com/office/powerpoint/2010/main" val="3005550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B1D4-E006-4E3D-BC97-DD38BB78B9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1CF9E7-0D0B-45C5-977F-B0D15068680B}"/>
              </a:ext>
            </a:extLst>
          </p:cNvPr>
          <p:cNvSpPr>
            <a:spLocks noGrp="1"/>
          </p:cNvSpPr>
          <p:nvPr>
            <p:ph type="dt" sz="half" idx="10"/>
          </p:nvPr>
        </p:nvSpPr>
        <p:spPr/>
        <p:txBody>
          <a:bodyPr/>
          <a:lstStyle/>
          <a:p>
            <a:fld id="{F6D87746-362F-41D1-B5D4-0F6606E21980}" type="datetimeFigureOut">
              <a:rPr lang="en-US" smtClean="0"/>
              <a:t>4/9/2024</a:t>
            </a:fld>
            <a:endParaRPr lang="en-US"/>
          </a:p>
        </p:txBody>
      </p:sp>
      <p:sp>
        <p:nvSpPr>
          <p:cNvPr id="4" name="Footer Placeholder 3">
            <a:extLst>
              <a:ext uri="{FF2B5EF4-FFF2-40B4-BE49-F238E27FC236}">
                <a16:creationId xmlns:a16="http://schemas.microsoft.com/office/drawing/2014/main" id="{291894F7-4C64-492C-AC8C-5C52F8E550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D6954A-47AD-4F5E-9653-D7128B996D43}"/>
              </a:ext>
            </a:extLst>
          </p:cNvPr>
          <p:cNvSpPr>
            <a:spLocks noGrp="1"/>
          </p:cNvSpPr>
          <p:nvPr>
            <p:ph type="sldNum" sz="quarter" idx="12"/>
          </p:nvPr>
        </p:nvSpPr>
        <p:spPr/>
        <p:txBody>
          <a:bodyPr/>
          <a:lstStyle/>
          <a:p>
            <a:fld id="{F04B9A1C-79A3-47DC-A545-CC9752025679}" type="slidenum">
              <a:rPr lang="en-US" smtClean="0"/>
              <a:t>‹#›</a:t>
            </a:fld>
            <a:endParaRPr lang="en-US"/>
          </a:p>
        </p:txBody>
      </p:sp>
    </p:spTree>
    <p:extLst>
      <p:ext uri="{BB962C8B-B14F-4D97-AF65-F5344CB8AC3E}">
        <p14:creationId xmlns:p14="http://schemas.microsoft.com/office/powerpoint/2010/main" val="155912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EFA77-7707-4F74-A6A3-39FEC25BB7BE}"/>
              </a:ext>
            </a:extLst>
          </p:cNvPr>
          <p:cNvSpPr>
            <a:spLocks noGrp="1"/>
          </p:cNvSpPr>
          <p:nvPr>
            <p:ph type="dt" sz="half" idx="10"/>
          </p:nvPr>
        </p:nvSpPr>
        <p:spPr/>
        <p:txBody>
          <a:bodyPr/>
          <a:lstStyle/>
          <a:p>
            <a:fld id="{F6D87746-362F-41D1-B5D4-0F6606E21980}" type="datetimeFigureOut">
              <a:rPr lang="en-US" smtClean="0"/>
              <a:t>4/9/2024</a:t>
            </a:fld>
            <a:endParaRPr lang="en-US"/>
          </a:p>
        </p:txBody>
      </p:sp>
      <p:sp>
        <p:nvSpPr>
          <p:cNvPr id="3" name="Footer Placeholder 2">
            <a:extLst>
              <a:ext uri="{FF2B5EF4-FFF2-40B4-BE49-F238E27FC236}">
                <a16:creationId xmlns:a16="http://schemas.microsoft.com/office/drawing/2014/main" id="{0CFD3FBE-6A16-4780-B19E-2ACA1CFE1B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72A9A6-1C19-4B73-9BEC-0355F8CE1DA4}"/>
              </a:ext>
            </a:extLst>
          </p:cNvPr>
          <p:cNvSpPr>
            <a:spLocks noGrp="1"/>
          </p:cNvSpPr>
          <p:nvPr>
            <p:ph type="sldNum" sz="quarter" idx="12"/>
          </p:nvPr>
        </p:nvSpPr>
        <p:spPr/>
        <p:txBody>
          <a:bodyPr/>
          <a:lstStyle/>
          <a:p>
            <a:fld id="{F04B9A1C-79A3-47DC-A545-CC9752025679}" type="slidenum">
              <a:rPr lang="en-US" smtClean="0"/>
              <a:t>‹#›</a:t>
            </a:fld>
            <a:endParaRPr lang="en-US"/>
          </a:p>
        </p:txBody>
      </p:sp>
    </p:spTree>
    <p:extLst>
      <p:ext uri="{BB962C8B-B14F-4D97-AF65-F5344CB8AC3E}">
        <p14:creationId xmlns:p14="http://schemas.microsoft.com/office/powerpoint/2010/main" val="3367364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FC14-5811-47D8-B3C9-39E8A32026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1F2CE9-2374-4098-AEA8-067370C11E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83B091-8E9A-4768-A25B-56D06891C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49869E-A50C-4925-8366-1645ADB1073A}"/>
              </a:ext>
            </a:extLst>
          </p:cNvPr>
          <p:cNvSpPr>
            <a:spLocks noGrp="1"/>
          </p:cNvSpPr>
          <p:nvPr>
            <p:ph type="dt" sz="half" idx="10"/>
          </p:nvPr>
        </p:nvSpPr>
        <p:spPr/>
        <p:txBody>
          <a:bodyPr/>
          <a:lstStyle/>
          <a:p>
            <a:fld id="{F6D87746-362F-41D1-B5D4-0F6606E21980}" type="datetimeFigureOut">
              <a:rPr lang="en-US" smtClean="0"/>
              <a:t>4/9/2024</a:t>
            </a:fld>
            <a:endParaRPr lang="en-US"/>
          </a:p>
        </p:txBody>
      </p:sp>
      <p:sp>
        <p:nvSpPr>
          <p:cNvPr id="6" name="Footer Placeholder 5">
            <a:extLst>
              <a:ext uri="{FF2B5EF4-FFF2-40B4-BE49-F238E27FC236}">
                <a16:creationId xmlns:a16="http://schemas.microsoft.com/office/drawing/2014/main" id="{3068CE3A-BFCE-4B00-A65B-2B6EF16F13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771074-EE37-472D-9985-622682BE9142}"/>
              </a:ext>
            </a:extLst>
          </p:cNvPr>
          <p:cNvSpPr>
            <a:spLocks noGrp="1"/>
          </p:cNvSpPr>
          <p:nvPr>
            <p:ph type="sldNum" sz="quarter" idx="12"/>
          </p:nvPr>
        </p:nvSpPr>
        <p:spPr/>
        <p:txBody>
          <a:bodyPr/>
          <a:lstStyle/>
          <a:p>
            <a:fld id="{F04B9A1C-79A3-47DC-A545-CC9752025679}" type="slidenum">
              <a:rPr lang="en-US" smtClean="0"/>
              <a:t>‹#›</a:t>
            </a:fld>
            <a:endParaRPr lang="en-US"/>
          </a:p>
        </p:txBody>
      </p:sp>
    </p:spTree>
    <p:extLst>
      <p:ext uri="{BB962C8B-B14F-4D97-AF65-F5344CB8AC3E}">
        <p14:creationId xmlns:p14="http://schemas.microsoft.com/office/powerpoint/2010/main" val="1592578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BBC4-1C78-407B-B1AD-21A6D6D8D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7C65F9-258E-438F-83EF-86FC161F0A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408FB4-C747-4433-A1AD-F044191D7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30A9A4-73C0-4DAB-8D7B-4EC1DED015DF}"/>
              </a:ext>
            </a:extLst>
          </p:cNvPr>
          <p:cNvSpPr>
            <a:spLocks noGrp="1"/>
          </p:cNvSpPr>
          <p:nvPr>
            <p:ph type="dt" sz="half" idx="10"/>
          </p:nvPr>
        </p:nvSpPr>
        <p:spPr/>
        <p:txBody>
          <a:bodyPr/>
          <a:lstStyle/>
          <a:p>
            <a:fld id="{F6D87746-362F-41D1-B5D4-0F6606E21980}" type="datetimeFigureOut">
              <a:rPr lang="en-US" smtClean="0"/>
              <a:t>4/9/2024</a:t>
            </a:fld>
            <a:endParaRPr lang="en-US"/>
          </a:p>
        </p:txBody>
      </p:sp>
      <p:sp>
        <p:nvSpPr>
          <p:cNvPr id="6" name="Footer Placeholder 5">
            <a:extLst>
              <a:ext uri="{FF2B5EF4-FFF2-40B4-BE49-F238E27FC236}">
                <a16:creationId xmlns:a16="http://schemas.microsoft.com/office/drawing/2014/main" id="{8B9D708D-FB5D-42E1-AA59-7313C72C9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89C0E6-C6B3-4EE8-8750-E4464C3137C0}"/>
              </a:ext>
            </a:extLst>
          </p:cNvPr>
          <p:cNvSpPr>
            <a:spLocks noGrp="1"/>
          </p:cNvSpPr>
          <p:nvPr>
            <p:ph type="sldNum" sz="quarter" idx="12"/>
          </p:nvPr>
        </p:nvSpPr>
        <p:spPr/>
        <p:txBody>
          <a:bodyPr/>
          <a:lstStyle/>
          <a:p>
            <a:fld id="{F04B9A1C-79A3-47DC-A545-CC9752025679}" type="slidenum">
              <a:rPr lang="en-US" smtClean="0"/>
              <a:t>‹#›</a:t>
            </a:fld>
            <a:endParaRPr lang="en-US"/>
          </a:p>
        </p:txBody>
      </p:sp>
    </p:spTree>
    <p:extLst>
      <p:ext uri="{BB962C8B-B14F-4D97-AF65-F5344CB8AC3E}">
        <p14:creationId xmlns:p14="http://schemas.microsoft.com/office/powerpoint/2010/main" val="1924014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B0BDF3-6E32-4D8A-AA90-46E0A65FB0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FDF66B-7143-454D-AB8D-2B0C1978E4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DF4043-963C-47E6-9BBF-D927107ECF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87746-362F-41D1-B5D4-0F6606E21980}" type="datetimeFigureOut">
              <a:rPr lang="en-US" smtClean="0"/>
              <a:t>4/9/2024</a:t>
            </a:fld>
            <a:endParaRPr lang="en-US"/>
          </a:p>
        </p:txBody>
      </p:sp>
      <p:sp>
        <p:nvSpPr>
          <p:cNvPr id="5" name="Footer Placeholder 4">
            <a:extLst>
              <a:ext uri="{FF2B5EF4-FFF2-40B4-BE49-F238E27FC236}">
                <a16:creationId xmlns:a16="http://schemas.microsoft.com/office/drawing/2014/main" id="{95A49217-DF46-4DE5-974E-5A1F0338FA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0B90FC-BCCD-4131-B3B8-4A35DEA3F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B9A1C-79A3-47DC-A545-CC9752025679}" type="slidenum">
              <a:rPr lang="en-US" smtClean="0"/>
              <a:t>‹#›</a:t>
            </a:fld>
            <a:endParaRPr lang="en-US"/>
          </a:p>
        </p:txBody>
      </p:sp>
    </p:spTree>
    <p:extLst>
      <p:ext uri="{BB962C8B-B14F-4D97-AF65-F5344CB8AC3E}">
        <p14:creationId xmlns:p14="http://schemas.microsoft.com/office/powerpoint/2010/main" val="3609026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107D-C4A7-4C23-B0F1-5D653F1876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7060B6-4C73-452C-B0B3-D0457EB3452B}"/>
              </a:ext>
            </a:extLst>
          </p:cNvPr>
          <p:cNvSpPr>
            <a:spLocks noGrp="1"/>
          </p:cNvSpPr>
          <p:nvPr>
            <p:ph idx="1"/>
          </p:nvPr>
        </p:nvSpPr>
        <p:spPr>
          <a:xfrm>
            <a:off x="386209" y="329112"/>
            <a:ext cx="11415266" cy="4351258"/>
          </a:xfrm>
        </p:spPr>
        <p:txBody>
          <a:bodyPr>
            <a:noAutofit/>
          </a:bodyPr>
          <a:lstStyle/>
          <a:p>
            <a:pPr marL="0" indent="0" algn="just">
              <a:buNone/>
            </a:pPr>
            <a:r>
              <a:rPr lang="en-US" sz="5800" b="1">
                <a:latin typeface="Arial" panose="020B0604020202020204" pitchFamily="34" charset="0"/>
                <a:cs typeface="Arial" panose="020B0604020202020204" pitchFamily="34" charset="0"/>
              </a:rPr>
              <a:t>1. </a:t>
            </a:r>
            <a:r>
              <a:rPr lang="vi-VN" sz="5800" b="1">
                <a:latin typeface="Arial" panose="020B0604020202020204" pitchFamily="34" charset="0"/>
                <a:cs typeface="Arial" panose="020B0604020202020204" pitchFamily="34" charset="0"/>
              </a:rPr>
              <a:t>Noel </a:t>
            </a:r>
            <a:r>
              <a:rPr lang="vi-VN" sz="5800" b="1" dirty="0">
                <a:latin typeface="Arial" panose="020B0604020202020204" pitchFamily="34" charset="0"/>
                <a:cs typeface="Arial" panose="020B0604020202020204" pitchFamily="34" charset="0"/>
              </a:rPr>
              <a:t>về</a:t>
            </a:r>
            <a:r>
              <a:rPr lang="vi-VN" sz="5800" b="1">
                <a:latin typeface="Arial" panose="020B0604020202020204" pitchFamily="34" charset="0"/>
                <a:cs typeface="Arial" panose="020B0604020202020204" pitchFamily="34" charset="0"/>
              </a:rPr>
              <a:t>, Noel </a:t>
            </a:r>
            <a:r>
              <a:rPr lang="vi-VN" sz="5800" b="1" dirty="0">
                <a:latin typeface="Arial" panose="020B0604020202020204" pitchFamily="34" charset="0"/>
                <a:cs typeface="Arial" panose="020B0604020202020204" pitchFamily="34" charset="0"/>
              </a:rPr>
              <a:t>về. Nhạc yêu thương vang réo rắt trời mơ</a:t>
            </a:r>
            <a:r>
              <a:rPr lang="vi-VN" sz="5800" b="1">
                <a:latin typeface="Arial" panose="020B0604020202020204" pitchFamily="34" charset="0"/>
                <a:cs typeface="Arial" panose="020B0604020202020204" pitchFamily="34" charset="0"/>
              </a:rPr>
              <a:t>. Noel </a:t>
            </a:r>
            <a:r>
              <a:rPr lang="vi-VN" sz="5800" b="1" dirty="0">
                <a:latin typeface="Arial" panose="020B0604020202020204" pitchFamily="34" charset="0"/>
                <a:cs typeface="Arial" panose="020B0604020202020204" pitchFamily="34" charset="0"/>
              </a:rPr>
              <a:t>về</a:t>
            </a:r>
            <a:r>
              <a:rPr lang="vi-VN" sz="5800" b="1">
                <a:latin typeface="Arial" panose="020B0604020202020204" pitchFamily="34" charset="0"/>
                <a:cs typeface="Arial" panose="020B0604020202020204" pitchFamily="34" charset="0"/>
              </a:rPr>
              <a:t>, Noel </a:t>
            </a:r>
            <a:r>
              <a:rPr lang="vi-VN" sz="5800" b="1" dirty="0">
                <a:latin typeface="Arial" panose="020B0604020202020204" pitchFamily="34" charset="0"/>
                <a:cs typeface="Arial" panose="020B0604020202020204" pitchFamily="34" charset="0"/>
              </a:rPr>
              <a:t>về. Vạn ý thơ vang lên khắp trần ai</a:t>
            </a:r>
            <a:r>
              <a:rPr lang="vi-VN" sz="5800" b="1">
                <a:latin typeface="Arial" panose="020B0604020202020204" pitchFamily="34" charset="0"/>
                <a:cs typeface="Arial" panose="020B0604020202020204" pitchFamily="34" charset="0"/>
              </a:rPr>
              <a:t>. Noel </a:t>
            </a:r>
            <a:r>
              <a:rPr lang="vi-VN" sz="5800" b="1" dirty="0">
                <a:latin typeface="Arial" panose="020B0604020202020204" pitchFamily="34" charset="0"/>
                <a:cs typeface="Arial" panose="020B0604020202020204" pitchFamily="34" charset="0"/>
              </a:rPr>
              <a:t>về</a:t>
            </a:r>
            <a:r>
              <a:rPr lang="vi-VN" sz="5800" b="1">
                <a:latin typeface="Arial" panose="020B0604020202020204" pitchFamily="34" charset="0"/>
                <a:cs typeface="Arial" panose="020B0604020202020204" pitchFamily="34" charset="0"/>
              </a:rPr>
              <a:t>, Noel </a:t>
            </a:r>
            <a:r>
              <a:rPr lang="vi-VN" sz="5800" b="1" dirty="0">
                <a:latin typeface="Arial" panose="020B0604020202020204" pitchFamily="34" charset="0"/>
                <a:cs typeface="Arial" panose="020B0604020202020204" pitchFamily="34" charset="0"/>
              </a:rPr>
              <a:t>về, nguồn bình an dạt dào trên dương thế. Chúa giáng trần đem ơn lành. Niềm ước mơ muôn dân đang đợi chờ.</a:t>
            </a:r>
            <a:endParaRPr lang="en-US" sz="5800" b="1" dirty="0">
              <a:latin typeface="Arial" panose="020B0604020202020204" pitchFamily="34" charset="0"/>
              <a:cs typeface="Arial" panose="020B0604020202020204" pitchFamily="34" charset="0"/>
            </a:endParaRPr>
          </a:p>
          <a:p>
            <a:pPr marL="0" indent="0" algn="just">
              <a:buNone/>
            </a:pPr>
            <a:br>
              <a:rPr lang="vi-VN" sz="5800" b="1" dirty="0">
                <a:latin typeface="Arial" panose="020B0604020202020204" pitchFamily="34" charset="0"/>
                <a:cs typeface="Arial" panose="020B0604020202020204" pitchFamily="34" charset="0"/>
              </a:rPr>
            </a:br>
            <a:endParaRPr lang="en-US" sz="58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4EDAF01-6825-4DE6-BA6F-1A95EA439225}"/>
              </a:ext>
            </a:extLst>
          </p:cNvPr>
          <p:cNvSpPr txBox="1"/>
          <p:nvPr/>
        </p:nvSpPr>
        <p:spPr>
          <a:xfrm>
            <a:off x="5274108" y="-3437"/>
            <a:ext cx="1643784" cy="492443"/>
          </a:xfrm>
          <a:prstGeom prst="rect">
            <a:avLst/>
          </a:prstGeom>
          <a:noFill/>
        </p:spPr>
        <p:txBody>
          <a:bodyPr wrap="none" rtlCol="0">
            <a:spAutoFit/>
          </a:bodyPr>
          <a:lstStyle/>
          <a:p>
            <a:pPr algn="ctr"/>
            <a:r>
              <a:rPr lang="en-US" sz="2600" b="1">
                <a:latin typeface="Arial" panose="020B0604020202020204" pitchFamily="34" charset="0"/>
                <a:cs typeface="Arial" panose="020B0604020202020204" pitchFamily="34" charset="0"/>
              </a:rPr>
              <a:t>NOEL VỀ</a:t>
            </a:r>
          </a:p>
        </p:txBody>
      </p:sp>
    </p:spTree>
    <p:extLst>
      <p:ext uri="{BB962C8B-B14F-4D97-AF65-F5344CB8AC3E}">
        <p14:creationId xmlns:p14="http://schemas.microsoft.com/office/powerpoint/2010/main" val="17415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A9728-094D-48D8-90D3-E41FBE6776F7}"/>
              </a:ext>
            </a:extLst>
          </p:cNvPr>
          <p:cNvSpPr>
            <a:spLocks noGrp="1"/>
          </p:cNvSpPr>
          <p:nvPr>
            <p:ph idx="1"/>
          </p:nvPr>
        </p:nvSpPr>
        <p:spPr>
          <a:xfrm>
            <a:off x="271570" y="669981"/>
            <a:ext cx="11648861" cy="4351258"/>
          </a:xfrm>
        </p:spPr>
        <p:txBody>
          <a:bodyPr>
            <a:noAutofit/>
          </a:bodyPr>
          <a:lstStyle/>
          <a:p>
            <a:pPr marL="0" indent="0" algn="just">
              <a:buNone/>
            </a:pPr>
            <a:r>
              <a:rPr lang="vi-VN" sz="7400" b="1" dirty="0"/>
              <a:t>ĐK. Nào cùng hát lên bài ca mừng Giáng sinh trong đêm say hồng ân. Ôi yêu thương tràn lan Chúa đến trong trần gian.</a:t>
            </a:r>
            <a:endParaRPr lang="en-US" sz="7400" b="1" dirty="0"/>
          </a:p>
          <a:p>
            <a:pPr marL="0" indent="0" algn="just">
              <a:buNone/>
            </a:pPr>
            <a:br>
              <a:rPr lang="vi-VN" sz="7400" b="1" dirty="0"/>
            </a:br>
            <a:endParaRPr lang="en-US" sz="7400" b="1" dirty="0"/>
          </a:p>
        </p:txBody>
      </p:sp>
      <p:sp>
        <p:nvSpPr>
          <p:cNvPr id="4" name="TextBox 3">
            <a:extLst>
              <a:ext uri="{FF2B5EF4-FFF2-40B4-BE49-F238E27FC236}">
                <a16:creationId xmlns:a16="http://schemas.microsoft.com/office/drawing/2014/main" id="{4E75C7FE-2A0F-4FDA-A5F5-158E40564D92}"/>
              </a:ext>
            </a:extLst>
          </p:cNvPr>
          <p:cNvSpPr txBox="1"/>
          <p:nvPr/>
        </p:nvSpPr>
        <p:spPr>
          <a:xfrm>
            <a:off x="5274108" y="110863"/>
            <a:ext cx="1643784" cy="492443"/>
          </a:xfrm>
          <a:prstGeom prst="rect">
            <a:avLst/>
          </a:prstGeom>
          <a:noFill/>
        </p:spPr>
        <p:txBody>
          <a:bodyPr wrap="none" rtlCol="0">
            <a:spAutoFit/>
          </a:bodyPr>
          <a:lstStyle/>
          <a:p>
            <a:pPr algn="ctr"/>
            <a:r>
              <a:rPr lang="en-US" sz="2600" b="1">
                <a:latin typeface="Arial" panose="020B0604020202020204" pitchFamily="34" charset="0"/>
                <a:cs typeface="Arial" panose="020B0604020202020204" pitchFamily="34" charset="0"/>
              </a:rPr>
              <a:t>NOEL VỀ</a:t>
            </a:r>
          </a:p>
        </p:txBody>
      </p:sp>
    </p:spTree>
    <p:extLst>
      <p:ext uri="{BB962C8B-B14F-4D97-AF65-F5344CB8AC3E}">
        <p14:creationId xmlns:p14="http://schemas.microsoft.com/office/powerpoint/2010/main" val="39598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378C-B06E-4375-9E60-20B09100E3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A552D1-B7DA-43F8-A7A0-720FF4D6AFFC}"/>
              </a:ext>
            </a:extLst>
          </p:cNvPr>
          <p:cNvSpPr>
            <a:spLocks noGrp="1"/>
          </p:cNvSpPr>
          <p:nvPr>
            <p:ph idx="1"/>
          </p:nvPr>
        </p:nvSpPr>
        <p:spPr>
          <a:xfrm>
            <a:off x="352426" y="584256"/>
            <a:ext cx="11468100" cy="4351258"/>
          </a:xfrm>
        </p:spPr>
        <p:txBody>
          <a:bodyPr>
            <a:noAutofit/>
          </a:bodyPr>
          <a:lstStyle/>
          <a:p>
            <a:pPr marL="0" indent="0" algn="just">
              <a:buNone/>
            </a:pPr>
            <a:r>
              <a:rPr lang="en-US" sz="5200" b="1">
                <a:latin typeface="Arial" panose="020B0604020202020204" pitchFamily="34" charset="0"/>
                <a:cs typeface="Arial" panose="020B0604020202020204" pitchFamily="34" charset="0"/>
              </a:rPr>
              <a:t>2. </a:t>
            </a:r>
            <a:r>
              <a:rPr lang="vi-VN" sz="5200" b="1">
                <a:latin typeface="Arial" panose="020B0604020202020204" pitchFamily="34" charset="0"/>
                <a:cs typeface="Arial" panose="020B0604020202020204" pitchFamily="34" charset="0"/>
              </a:rPr>
              <a:t>Đêm </a:t>
            </a:r>
            <a:r>
              <a:rPr lang="vi-VN" sz="5200" b="1" dirty="0">
                <a:latin typeface="Arial" panose="020B0604020202020204" pitchFamily="34" charset="0"/>
                <a:cs typeface="Arial" panose="020B0604020202020204" pitchFamily="34" charset="0"/>
              </a:rPr>
              <a:t>an bình, đêm hy vọng. Ngài tặng ban cho nhân thế niềm tin. Chúa giáng trần, ôi nhiệm mầu. Nào có ai hiểu được thấu tình sâu. Qua bao đời, muôn con người hằng đợi trông nguồn tình yêu cứu thế. Nay con người đã thấy rồi, này Bé Thơ chính Chúa đã tặng ban</a:t>
            </a:r>
            <a:endParaRPr lang="en-US" sz="52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01CBFFA-2E07-423B-85C0-373420AEBF17}"/>
              </a:ext>
            </a:extLst>
          </p:cNvPr>
          <p:cNvSpPr txBox="1"/>
          <p:nvPr/>
        </p:nvSpPr>
        <p:spPr>
          <a:xfrm>
            <a:off x="5274108" y="110863"/>
            <a:ext cx="1643784" cy="492443"/>
          </a:xfrm>
          <a:prstGeom prst="rect">
            <a:avLst/>
          </a:prstGeom>
          <a:noFill/>
        </p:spPr>
        <p:txBody>
          <a:bodyPr wrap="none" rtlCol="0">
            <a:spAutoFit/>
          </a:bodyPr>
          <a:lstStyle/>
          <a:p>
            <a:pPr algn="ctr"/>
            <a:r>
              <a:rPr lang="en-US" sz="2600" b="1">
                <a:latin typeface="Arial" panose="020B0604020202020204" pitchFamily="34" charset="0"/>
                <a:cs typeface="Arial" panose="020B0604020202020204" pitchFamily="34" charset="0"/>
              </a:rPr>
              <a:t>NOEL VỀ</a:t>
            </a:r>
          </a:p>
        </p:txBody>
      </p:sp>
    </p:spTree>
    <p:extLst>
      <p:ext uri="{BB962C8B-B14F-4D97-AF65-F5344CB8AC3E}">
        <p14:creationId xmlns:p14="http://schemas.microsoft.com/office/powerpoint/2010/main" val="185603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A9728-094D-48D8-90D3-E41FBE6776F7}"/>
              </a:ext>
            </a:extLst>
          </p:cNvPr>
          <p:cNvSpPr>
            <a:spLocks noGrp="1"/>
          </p:cNvSpPr>
          <p:nvPr>
            <p:ph idx="1"/>
          </p:nvPr>
        </p:nvSpPr>
        <p:spPr>
          <a:xfrm>
            <a:off x="271570" y="669981"/>
            <a:ext cx="11648861" cy="4351258"/>
          </a:xfrm>
        </p:spPr>
        <p:txBody>
          <a:bodyPr>
            <a:noAutofit/>
          </a:bodyPr>
          <a:lstStyle/>
          <a:p>
            <a:pPr marL="0" indent="0" algn="just">
              <a:buNone/>
            </a:pPr>
            <a:r>
              <a:rPr lang="vi-VN" sz="7400" b="1" dirty="0"/>
              <a:t>ĐK. Nào cùng hát lên bài ca mừng Giáng sinh trong đêm say hồng ân. Ôi yêu thương tràn lan Chúa đến trong trần gian.</a:t>
            </a:r>
            <a:endParaRPr lang="en-US" sz="7400" b="1" dirty="0"/>
          </a:p>
          <a:p>
            <a:pPr marL="0" indent="0" algn="just">
              <a:buNone/>
            </a:pPr>
            <a:br>
              <a:rPr lang="vi-VN" sz="7400" b="1" dirty="0"/>
            </a:br>
            <a:endParaRPr lang="en-US" sz="7400" b="1" dirty="0"/>
          </a:p>
        </p:txBody>
      </p:sp>
      <p:sp>
        <p:nvSpPr>
          <p:cNvPr id="4" name="TextBox 3">
            <a:extLst>
              <a:ext uri="{FF2B5EF4-FFF2-40B4-BE49-F238E27FC236}">
                <a16:creationId xmlns:a16="http://schemas.microsoft.com/office/drawing/2014/main" id="{4E75C7FE-2A0F-4FDA-A5F5-158E40564D92}"/>
              </a:ext>
            </a:extLst>
          </p:cNvPr>
          <p:cNvSpPr txBox="1"/>
          <p:nvPr/>
        </p:nvSpPr>
        <p:spPr>
          <a:xfrm>
            <a:off x="5274108" y="110863"/>
            <a:ext cx="1643784" cy="492443"/>
          </a:xfrm>
          <a:prstGeom prst="rect">
            <a:avLst/>
          </a:prstGeom>
          <a:noFill/>
        </p:spPr>
        <p:txBody>
          <a:bodyPr wrap="none" rtlCol="0">
            <a:spAutoFit/>
          </a:bodyPr>
          <a:lstStyle/>
          <a:p>
            <a:pPr algn="ctr"/>
            <a:r>
              <a:rPr lang="en-US" sz="2600" b="1">
                <a:latin typeface="Arial" panose="020B0604020202020204" pitchFamily="34" charset="0"/>
                <a:cs typeface="Arial" panose="020B0604020202020204" pitchFamily="34" charset="0"/>
              </a:rPr>
              <a:t>NOEL VỀ</a:t>
            </a:r>
          </a:p>
        </p:txBody>
      </p:sp>
    </p:spTree>
    <p:extLst>
      <p:ext uri="{BB962C8B-B14F-4D97-AF65-F5344CB8AC3E}">
        <p14:creationId xmlns:p14="http://schemas.microsoft.com/office/powerpoint/2010/main" val="3197511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2872-A4C8-4509-87E9-D39A01BC0F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B77A41-EE67-47CB-8548-0821A83298B1}"/>
              </a:ext>
            </a:extLst>
          </p:cNvPr>
          <p:cNvSpPr>
            <a:spLocks noGrp="1"/>
          </p:cNvSpPr>
          <p:nvPr>
            <p:ph idx="1"/>
          </p:nvPr>
        </p:nvSpPr>
        <p:spPr>
          <a:xfrm>
            <a:off x="314432" y="374706"/>
            <a:ext cx="11563138" cy="4351258"/>
          </a:xfrm>
        </p:spPr>
        <p:txBody>
          <a:bodyPr>
            <a:noAutofit/>
          </a:bodyPr>
          <a:lstStyle/>
          <a:p>
            <a:pPr marL="0" indent="0" algn="just">
              <a:buNone/>
            </a:pPr>
            <a:r>
              <a:rPr lang="en-US" sz="5399" b="1">
                <a:latin typeface="Arial" panose="020B0604020202020204" pitchFamily="34" charset="0"/>
                <a:cs typeface="Arial" panose="020B0604020202020204" pitchFamily="34" charset="0"/>
              </a:rPr>
              <a:t>3. </a:t>
            </a:r>
            <a:r>
              <a:rPr lang="vi-VN" sz="5399" b="1">
                <a:latin typeface="Arial" panose="020B0604020202020204" pitchFamily="34" charset="0"/>
                <a:cs typeface="Arial" panose="020B0604020202020204" pitchFamily="34" charset="0"/>
              </a:rPr>
              <a:t>Say </a:t>
            </a:r>
            <a:r>
              <a:rPr lang="vi-VN" sz="5399" b="1" dirty="0">
                <a:latin typeface="Arial" panose="020B0604020202020204" pitchFamily="34" charset="0"/>
                <a:cs typeface="Arial" panose="020B0604020202020204" pitchFamily="34" charset="0"/>
              </a:rPr>
              <a:t>ân tình, con nghiêng mình thờ lạy Chúa bên hang đá nhỏ xinh. Cho con hiểu giữa cảnh đời. Dù đổi thay luôn son sắt niềm tin. Xin soi đường như sao lạ, dìu con đi về trời cao yêu dấu. Tri ân Ngài đã xuống trần, để dẫn con lên Quê Hương trường sinh.</a:t>
            </a:r>
            <a:endParaRPr lang="en-US" sz="5399"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719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A9728-094D-48D8-90D3-E41FBE6776F7}"/>
              </a:ext>
            </a:extLst>
          </p:cNvPr>
          <p:cNvSpPr>
            <a:spLocks noGrp="1"/>
          </p:cNvSpPr>
          <p:nvPr>
            <p:ph idx="1"/>
          </p:nvPr>
        </p:nvSpPr>
        <p:spPr>
          <a:xfrm>
            <a:off x="271570" y="669981"/>
            <a:ext cx="11648861" cy="4351258"/>
          </a:xfrm>
        </p:spPr>
        <p:txBody>
          <a:bodyPr>
            <a:noAutofit/>
          </a:bodyPr>
          <a:lstStyle/>
          <a:p>
            <a:pPr marL="0" indent="0" algn="just">
              <a:buNone/>
            </a:pPr>
            <a:r>
              <a:rPr lang="vi-VN" sz="7400" b="1" dirty="0"/>
              <a:t>ĐK. Nào cùng hát lên bài ca mừng Giáng sinh trong đêm say hồng ân. Ôi yêu thương tràn lan Chúa đến trong trần gian.</a:t>
            </a:r>
            <a:endParaRPr lang="en-US" sz="7400" b="1" dirty="0"/>
          </a:p>
          <a:p>
            <a:pPr marL="0" indent="0" algn="just">
              <a:buNone/>
            </a:pPr>
            <a:br>
              <a:rPr lang="vi-VN" sz="7400" b="1" dirty="0"/>
            </a:br>
            <a:endParaRPr lang="en-US" sz="7400" b="1" dirty="0"/>
          </a:p>
        </p:txBody>
      </p:sp>
      <p:sp>
        <p:nvSpPr>
          <p:cNvPr id="4" name="TextBox 3">
            <a:extLst>
              <a:ext uri="{FF2B5EF4-FFF2-40B4-BE49-F238E27FC236}">
                <a16:creationId xmlns:a16="http://schemas.microsoft.com/office/drawing/2014/main" id="{4E75C7FE-2A0F-4FDA-A5F5-158E40564D92}"/>
              </a:ext>
            </a:extLst>
          </p:cNvPr>
          <p:cNvSpPr txBox="1"/>
          <p:nvPr/>
        </p:nvSpPr>
        <p:spPr>
          <a:xfrm>
            <a:off x="5274108" y="110863"/>
            <a:ext cx="1643784" cy="492443"/>
          </a:xfrm>
          <a:prstGeom prst="rect">
            <a:avLst/>
          </a:prstGeom>
          <a:noFill/>
        </p:spPr>
        <p:txBody>
          <a:bodyPr wrap="none" rtlCol="0">
            <a:spAutoFit/>
          </a:bodyPr>
          <a:lstStyle/>
          <a:p>
            <a:pPr algn="ctr"/>
            <a:r>
              <a:rPr lang="en-US" sz="2600" b="1">
                <a:latin typeface="Arial" panose="020B0604020202020204" pitchFamily="34" charset="0"/>
                <a:cs typeface="Arial" panose="020B0604020202020204" pitchFamily="34" charset="0"/>
              </a:rPr>
              <a:t>NOEL VỀ</a:t>
            </a:r>
          </a:p>
        </p:txBody>
      </p:sp>
    </p:spTree>
    <p:extLst>
      <p:ext uri="{BB962C8B-B14F-4D97-AF65-F5344CB8AC3E}">
        <p14:creationId xmlns:p14="http://schemas.microsoft.com/office/powerpoint/2010/main" val="1601086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294</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Le</dc:creator>
  <cp:lastModifiedBy>ANHBAO IT</cp:lastModifiedBy>
  <cp:revision>2</cp:revision>
  <dcterms:created xsi:type="dcterms:W3CDTF">2019-12-26T05:03:16Z</dcterms:created>
  <dcterms:modified xsi:type="dcterms:W3CDTF">2024-04-08T17:13:33Z</dcterms:modified>
</cp:coreProperties>
</file>