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4743-B64E-43BB-82E2-4CF66C8E1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130C2-B34D-436A-A6AC-34E576432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2E240-1621-4801-94ED-B5E61F861B7B}"/>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1F28B14C-4352-4DC0-994B-44125F5CB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2128F-8A40-479A-B5E2-CA35FCA2E0B6}"/>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331709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ACDE-A3CE-432E-A042-41681AD37B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A713DE-24B2-4A21-BB05-90B412274A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C010B-6523-47AB-AF78-223AAFA988F3}"/>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D178B0EA-14AA-4D05-96B5-2E7DC5195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9BCFA-9D6E-413F-B37B-E2D8691FB1FF}"/>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422376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C50FC-D9C9-4BCB-B983-97A434BB44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4DD30A-08A3-4DC0-8319-F2648A8AA7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7FB49-5601-4FD4-9F6E-06753B2191A2}"/>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05BF09A8-A66A-45A8-BCF4-2C857C6F6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E43EA-AA04-4C5A-8FE0-DB3234211409}"/>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97376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980F-1CFA-4868-B06C-436EC902D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667A40-D549-48C7-956D-658947A0C9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AD2F5-F0DC-4726-B0EA-8D95B1DF600B}"/>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A8B480FE-C309-4764-BE5D-798CBF593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FEB6E-64AB-412F-BABD-4CB5BCBA8458}"/>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116937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A3CD-9143-4B10-8043-462B555DB0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6FC97A-6D26-4CA8-95B9-343FA9A725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AA503B-BF8E-4397-92A0-C00EB8733A23}"/>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3DF89111-7540-4EC1-9D60-E2D92BAE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88765-BFB1-443C-8EFF-1D3921FC0AC2}"/>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08094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5565-31A3-436C-8BE8-80913AEEA4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668AE-065F-474C-92C6-30FFE8CE3E6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97CD6-5E33-4BA6-B68C-B88B7F2294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D7F2E-5F69-4E5D-93E0-3AA081A3520F}"/>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6" name="Footer Placeholder 5">
            <a:extLst>
              <a:ext uri="{FF2B5EF4-FFF2-40B4-BE49-F238E27FC236}">
                <a16:creationId xmlns:a16="http://schemas.microsoft.com/office/drawing/2014/main" id="{2B77A1EE-A04D-4F6A-83E7-012E2B258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D1121-E6FB-4D96-AA10-619F3B3F0A0D}"/>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06911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24E1-3DC9-4AEF-A80D-2E6D0FB780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9077A-FEE7-4632-8C59-8740925A9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B2D1D2-478C-428A-BA66-6524D31170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E61DE8-B728-4733-8D0B-BBA1B36326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DA4514-ED59-4F0B-9B43-75B26E4A2BA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7B78D1-3380-431E-BA39-576379BE6E31}"/>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8" name="Footer Placeholder 7">
            <a:extLst>
              <a:ext uri="{FF2B5EF4-FFF2-40B4-BE49-F238E27FC236}">
                <a16:creationId xmlns:a16="http://schemas.microsoft.com/office/drawing/2014/main" id="{21C388D0-CAF8-40DF-AEB2-7F7869E2BC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B3280-3E3D-40D1-BC1B-302335C0D539}"/>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95823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DFF0-3051-4544-9440-2D620FA99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59214-BB8D-4F3C-9A61-612AB1E96F93}"/>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4" name="Footer Placeholder 3">
            <a:extLst>
              <a:ext uri="{FF2B5EF4-FFF2-40B4-BE49-F238E27FC236}">
                <a16:creationId xmlns:a16="http://schemas.microsoft.com/office/drawing/2014/main" id="{8B67B89C-CB45-4D2F-B302-EBAB6A5D49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D2D47-FEA8-4494-9E72-67923B2C5D34}"/>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322872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BB5093-451F-4301-98CA-DC4C0F22F710}"/>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3" name="Footer Placeholder 2">
            <a:extLst>
              <a:ext uri="{FF2B5EF4-FFF2-40B4-BE49-F238E27FC236}">
                <a16:creationId xmlns:a16="http://schemas.microsoft.com/office/drawing/2014/main" id="{85623A98-36B4-4431-B9AD-3A530FF00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34845-69C8-401F-885C-D3D0DB5BA7FF}"/>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19835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FC4D-697F-4691-B59A-0127C5F17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FA8AEC-8419-4CAE-9D31-29D0E259C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6C4735-5CCB-4B98-AEAA-B8DF503E8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37C0FC-DBFA-40FA-9663-AED0B1F59998}"/>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6" name="Footer Placeholder 5">
            <a:extLst>
              <a:ext uri="{FF2B5EF4-FFF2-40B4-BE49-F238E27FC236}">
                <a16:creationId xmlns:a16="http://schemas.microsoft.com/office/drawing/2014/main" id="{4D9FEE8B-7962-4BB6-9C13-B21E176D8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0DA9A-1D46-47E6-968E-C7979EA9D551}"/>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411975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4247-6026-4C2A-B298-695307D48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3110CF-1C8E-4FBA-B289-54603E82A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7F9F4-B38D-45D7-ABD1-32290BED6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7B8BA5-6056-4214-9500-B58F4B2CDEF2}"/>
              </a:ext>
            </a:extLst>
          </p:cNvPr>
          <p:cNvSpPr>
            <a:spLocks noGrp="1"/>
          </p:cNvSpPr>
          <p:nvPr>
            <p:ph type="dt" sz="half" idx="10"/>
          </p:nvPr>
        </p:nvSpPr>
        <p:spPr/>
        <p:txBody>
          <a:bodyPr/>
          <a:lstStyle/>
          <a:p>
            <a:fld id="{841E0228-B381-4674-98C9-0BD27279C31B}" type="datetimeFigureOut">
              <a:rPr lang="en-US" smtClean="0"/>
              <a:t>4/9/2024</a:t>
            </a:fld>
            <a:endParaRPr lang="en-US"/>
          </a:p>
        </p:txBody>
      </p:sp>
      <p:sp>
        <p:nvSpPr>
          <p:cNvPr id="6" name="Footer Placeholder 5">
            <a:extLst>
              <a:ext uri="{FF2B5EF4-FFF2-40B4-BE49-F238E27FC236}">
                <a16:creationId xmlns:a16="http://schemas.microsoft.com/office/drawing/2014/main" id="{0CB6C195-6AD3-45BA-9857-DB9C3F87A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43FDA-5CFB-45E6-B4C8-0E5E4113ADAF}"/>
              </a:ext>
            </a:extLst>
          </p:cNvPr>
          <p:cNvSpPr>
            <a:spLocks noGrp="1"/>
          </p:cNvSpPr>
          <p:nvPr>
            <p:ph type="sldNum" sz="quarter" idx="12"/>
          </p:nvPr>
        </p:nvSpPr>
        <p:spPr/>
        <p:txBody>
          <a:bodyPr/>
          <a:lstStyle/>
          <a:p>
            <a:fld id="{06D61250-8CC6-4112-A286-9CB30AE65276}" type="slidenum">
              <a:rPr lang="en-US" smtClean="0"/>
              <a:t>‹#›</a:t>
            </a:fld>
            <a:endParaRPr lang="en-US"/>
          </a:p>
        </p:txBody>
      </p:sp>
    </p:spTree>
    <p:extLst>
      <p:ext uri="{BB962C8B-B14F-4D97-AF65-F5344CB8AC3E}">
        <p14:creationId xmlns:p14="http://schemas.microsoft.com/office/powerpoint/2010/main" val="252101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542C46-8A7F-42AE-B9E8-74BCF794D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28872-971B-47EB-A56C-113ECC590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64E66-CA5E-4ED3-B402-1897B4539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E0228-B381-4674-98C9-0BD27279C31B}" type="datetimeFigureOut">
              <a:rPr lang="en-US" smtClean="0"/>
              <a:t>4/9/2024</a:t>
            </a:fld>
            <a:endParaRPr lang="en-US"/>
          </a:p>
        </p:txBody>
      </p:sp>
      <p:sp>
        <p:nvSpPr>
          <p:cNvPr id="5" name="Footer Placeholder 4">
            <a:extLst>
              <a:ext uri="{FF2B5EF4-FFF2-40B4-BE49-F238E27FC236}">
                <a16:creationId xmlns:a16="http://schemas.microsoft.com/office/drawing/2014/main" id="{17A97B57-FDEE-4EA6-9C31-6B03A39279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7DCE64-BC8D-4C94-AF53-73F4664DD8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61250-8CC6-4112-A286-9CB30AE65276}" type="slidenum">
              <a:rPr lang="en-US" smtClean="0"/>
              <a:t>‹#›</a:t>
            </a:fld>
            <a:endParaRPr lang="en-US"/>
          </a:p>
        </p:txBody>
      </p:sp>
    </p:spTree>
    <p:extLst>
      <p:ext uri="{BB962C8B-B14F-4D97-AF65-F5344CB8AC3E}">
        <p14:creationId xmlns:p14="http://schemas.microsoft.com/office/powerpoint/2010/main" val="316521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BF7BB2-9C49-4E58-8351-E96A51DEBC90}"/>
              </a:ext>
            </a:extLst>
          </p:cNvPr>
          <p:cNvSpPr>
            <a:spLocks noGrp="1"/>
          </p:cNvSpPr>
          <p:nvPr>
            <p:ph type="subTitle" idx="1"/>
          </p:nvPr>
        </p:nvSpPr>
        <p:spPr>
          <a:xfrm>
            <a:off x="298919" y="535855"/>
            <a:ext cx="11550316" cy="1655762"/>
          </a:xfrm>
        </p:spPr>
        <p:txBody>
          <a:bodyPr>
            <a:noAutofit/>
          </a:bodyPr>
          <a:lstStyle/>
          <a:p>
            <a:pPr algn="just"/>
            <a:r>
              <a:rPr lang="en-US" sz="6200" b="1" dirty="0">
                <a:latin typeface="Arial" panose="020B0604020202020204" pitchFamily="34" charset="0"/>
                <a:cs typeface="Arial" panose="020B0604020202020204" pitchFamily="34" charset="0"/>
              </a:rPr>
              <a:t>ĐK: </a:t>
            </a:r>
            <a:r>
              <a:rPr lang="en-US" sz="6200" b="1" dirty="0" err="1">
                <a:latin typeface="Arial" panose="020B0604020202020204" pitchFamily="34" charset="0"/>
                <a:cs typeface="Arial" panose="020B0604020202020204" pitchFamily="34" charset="0"/>
              </a:rPr>
              <a:t>Ngày</a:t>
            </a:r>
            <a:r>
              <a:rPr lang="en-US" sz="6200" b="1" dirty="0">
                <a:latin typeface="Arial" panose="020B0604020202020204" pitchFamily="34" charset="0"/>
                <a:cs typeface="Arial" panose="020B0604020202020204" pitchFamily="34" charset="0"/>
              </a:rPr>
              <a:t> nay con </a:t>
            </a:r>
            <a:r>
              <a:rPr lang="en-US" sz="6200" b="1" dirty="0" err="1">
                <a:latin typeface="Arial" panose="020B0604020202020204" pitchFamily="34" charset="0"/>
                <a:cs typeface="Arial" panose="020B0604020202020204" pitchFamily="34" charset="0"/>
              </a:rPr>
              <a:t>đến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hát</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khen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mừng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Mẹ</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Chúa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Thiên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Đàng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Dâng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Ngành</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Mân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Côi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muôn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màu</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hoa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thắm</a:t>
            </a:r>
            <a:r>
              <a:rPr lang="en-US" sz="6200" b="1" dirty="0">
                <a:latin typeface="Arial" panose="020B0604020202020204" pitchFamily="34" charset="0"/>
                <a:cs typeface="Arial" panose="020B0604020202020204" pitchFamily="34" charset="0"/>
              </a:rPr>
              <a:t> t</a:t>
            </a:r>
            <a:r>
              <a:rPr lang="vi-VN" sz="6200" b="1" dirty="0">
                <a:latin typeface="Arial" panose="020B0604020202020204" pitchFamily="34" charset="0"/>
                <a:cs typeface="Arial" panose="020B0604020202020204" pitchFamily="34" charset="0"/>
              </a:rPr>
              <a:t>ư</a:t>
            </a:r>
            <a:r>
              <a:rPr lang="en-US" sz="6200" b="1" dirty="0" err="1">
                <a:latin typeface="Arial" panose="020B0604020202020204" pitchFamily="34" charset="0"/>
                <a:cs typeface="Arial" panose="020B0604020202020204" pitchFamily="34" charset="0"/>
              </a:rPr>
              <a:t>ơi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Lạy</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Mẹ</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yêu</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mến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lắng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nghe</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lời</a:t>
            </a:r>
            <a:r>
              <a:rPr lang="en-US" sz="6200" b="1" dirty="0">
                <a:latin typeface="Arial" panose="020B0604020202020204" pitchFamily="34" charset="0"/>
                <a:cs typeface="Arial" panose="020B0604020202020204" pitchFamily="34" charset="0"/>
              </a:rPr>
              <a:t> con </a:t>
            </a:r>
            <a:r>
              <a:rPr lang="en-US" sz="6200" b="1" dirty="0" err="1">
                <a:latin typeface="Arial" panose="020B0604020202020204" pitchFamily="34" charset="0"/>
                <a:cs typeface="Arial" panose="020B0604020202020204" pitchFamily="34" charset="0"/>
              </a:rPr>
              <a:t>hát</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nhịp</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nhàng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hòa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với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cung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đàn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siết</a:t>
            </a:r>
            <a:r>
              <a:rPr lang="en-US" sz="6200" b="1" dirty="0">
                <a:latin typeface="Arial" panose="020B0604020202020204" pitchFamily="34" charset="0"/>
                <a:cs typeface="Arial" panose="020B0604020202020204" pitchFamily="34" charset="0"/>
              </a:rPr>
              <a:t> bao </a:t>
            </a:r>
            <a:r>
              <a:rPr lang="en-US" sz="6200" b="1" dirty="0" err="1">
                <a:latin typeface="Arial" panose="020B0604020202020204" pitchFamily="34" charset="0"/>
                <a:cs typeface="Arial" panose="020B0604020202020204" pitchFamily="34" charset="0"/>
              </a:rPr>
              <a:t>mừng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vui</a:t>
            </a:r>
            <a:endParaRPr lang="en-US" sz="6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0251A81-AFF3-4200-9245-C6FC0F77EA0A}"/>
              </a:ext>
            </a:extLst>
          </p:cNvPr>
          <p:cNvSpPr txBox="1"/>
          <p:nvPr/>
        </p:nvSpPr>
        <p:spPr>
          <a:xfrm>
            <a:off x="4283324" y="0"/>
            <a:ext cx="3625351" cy="492443"/>
          </a:xfrm>
          <a:prstGeom prst="rect">
            <a:avLst/>
          </a:prstGeom>
          <a:noFill/>
        </p:spPr>
        <p:txBody>
          <a:bodyPr wrap="none" rtlCol="0">
            <a:spAutoFit/>
          </a:bodyPr>
          <a:lstStyle/>
          <a:p>
            <a:r>
              <a:rPr lang="en-US" sz="2600" b="1" dirty="0">
                <a:latin typeface="Arial" panose="020B0604020202020204" pitchFamily="34" charset="0"/>
                <a:cs typeface="Arial" panose="020B0604020202020204" pitchFamily="34" charset="0"/>
              </a:rPr>
              <a:t>NGÀY NAY CON ĐẾN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6D49-F605-490C-A713-57684401589E}"/>
              </a:ext>
            </a:extLst>
          </p:cNvPr>
          <p:cNvSpPr>
            <a:spLocks noGrp="1"/>
          </p:cNvSpPr>
          <p:nvPr>
            <p:ph type="title"/>
          </p:nvPr>
        </p:nvSpPr>
        <p:spPr>
          <a:xfrm>
            <a:off x="372140" y="367858"/>
            <a:ext cx="11440632" cy="6858000"/>
          </a:xfrm>
        </p:spPr>
        <p:txBody>
          <a:bodyPr>
            <a:noAutofit/>
          </a:bodyPr>
          <a:lstStyle/>
          <a:p>
            <a:pPr algn="just"/>
            <a:r>
              <a:rPr lang="en-US" sz="6600" b="1" dirty="0" err="1">
                <a:latin typeface="Arial" panose="020B0604020202020204" pitchFamily="34" charset="0"/>
                <a:cs typeface="Arial" panose="020B0604020202020204" pitchFamily="34" charset="0"/>
              </a:rPr>
              <a:t>Ôi</a:t>
            </a:r>
            <a:r>
              <a:rPr lang="en-US" sz="6600" b="1" dirty="0">
                <a:latin typeface="Arial" panose="020B0604020202020204" pitchFamily="34" charset="0"/>
                <a:cs typeface="Arial" panose="020B0604020202020204" pitchFamily="34" charset="0"/>
              </a:rPr>
              <a:t> Maria </a:t>
            </a:r>
            <a:r>
              <a:rPr lang="en-US" sz="6600" b="1" dirty="0" err="1">
                <a:latin typeface="Arial" panose="020B0604020202020204" pitchFamily="34" charset="0"/>
                <a:cs typeface="Arial" panose="020B0604020202020204" pitchFamily="34" charset="0"/>
              </a:rPr>
              <a:t>phúc</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đức</a:t>
            </a:r>
            <a:r>
              <a:rPr lang="en-US" sz="6600" b="1" dirty="0">
                <a:latin typeface="Arial" panose="020B0604020202020204" pitchFamily="34" charset="0"/>
                <a:cs typeface="Arial" panose="020B0604020202020204" pitchFamily="34" charset="0"/>
              </a:rPr>
              <a:t> no </a:t>
            </a:r>
            <a:r>
              <a:rPr lang="en-US" sz="6600" b="1" dirty="0" err="1">
                <a:latin typeface="Arial" panose="020B0604020202020204" pitchFamily="34" charset="0"/>
                <a:cs typeface="Arial" panose="020B0604020202020204" pitchFamily="34" charset="0"/>
              </a:rPr>
              <a:t>đầy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chan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hòa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lòng</a:t>
            </a:r>
            <a:r>
              <a:rPr lang="en-US" sz="6600" b="1" dirty="0">
                <a:latin typeface="Arial" panose="020B0604020202020204" pitchFamily="34" charset="0"/>
                <a:cs typeface="Arial" panose="020B0604020202020204" pitchFamily="34" charset="0"/>
              </a:rPr>
              <a:t> con </a:t>
            </a:r>
            <a:r>
              <a:rPr lang="en-US" sz="6600" b="1" dirty="0" err="1">
                <a:latin typeface="Arial" panose="020B0604020202020204" pitchFamily="34" charset="0"/>
                <a:cs typeface="Arial" panose="020B0604020202020204" pitchFamily="34" charset="0"/>
              </a:rPr>
              <a:t>yêu</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mến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cậy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trông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thiết</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tha</a:t>
            </a:r>
            <a:r>
              <a:rPr lang="en-US" sz="6600" b="1" dirty="0">
                <a:latin typeface="Arial" panose="020B0604020202020204" pitchFamily="34" charset="0"/>
                <a:cs typeface="Arial" panose="020B0604020202020204" pitchFamily="34" charset="0"/>
              </a:rPr>
              <a:t>. Qua </a:t>
            </a:r>
            <a:r>
              <a:rPr lang="en-US" sz="6600" b="1" dirty="0" err="1">
                <a:latin typeface="Arial" panose="020B0604020202020204" pitchFamily="34" charset="0"/>
                <a:cs typeface="Arial" panose="020B0604020202020204" pitchFamily="34" charset="0"/>
              </a:rPr>
              <a:t>cơn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gian</a:t>
            </a:r>
            <a:r>
              <a:rPr lang="en-US" sz="6600" b="1" dirty="0">
                <a:latin typeface="Arial" panose="020B0604020202020204" pitchFamily="34" charset="0"/>
                <a:cs typeface="Arial" panose="020B0604020202020204" pitchFamily="34" charset="0"/>
              </a:rPr>
              <a:t> nan, </a:t>
            </a:r>
            <a:r>
              <a:rPr lang="en-US" sz="6600" b="1" dirty="0" err="1">
                <a:latin typeface="Arial" panose="020B0604020202020204" pitchFamily="34" charset="0"/>
                <a:cs typeface="Arial" panose="020B0604020202020204" pitchFamily="34" charset="0"/>
              </a:rPr>
              <a:t>giữa</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chốn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sa</a:t>
            </a:r>
            <a:r>
              <a:rPr lang="en-US" sz="6600" b="1" dirty="0">
                <a:latin typeface="Arial" panose="020B0604020202020204" pitchFamily="34" charset="0"/>
                <a:cs typeface="Arial" panose="020B0604020202020204" pitchFamily="34" charset="0"/>
              </a:rPr>
              <a:t> tr</a:t>
            </a:r>
            <a:r>
              <a:rPr lang="vi-VN" sz="6600" b="1" dirty="0">
                <a:latin typeface="Arial" panose="020B0604020202020204" pitchFamily="34" charset="0"/>
                <a:cs typeface="Arial" panose="020B0604020202020204" pitchFamily="34" charset="0"/>
              </a:rPr>
              <a:t>ư</a:t>
            </a:r>
            <a:r>
              <a:rPr lang="en-US" sz="6600" b="1" dirty="0" err="1">
                <a:latin typeface="Arial" panose="020B0604020202020204" pitchFamily="34" charset="0"/>
                <a:cs typeface="Arial" panose="020B0604020202020204" pitchFamily="34" charset="0"/>
              </a:rPr>
              <a:t>ờng</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nguy</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biến</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xin</a:t>
            </a:r>
            <a:r>
              <a:rPr lang="en-US" sz="6600" b="1" dirty="0">
                <a:latin typeface="Arial" panose="020B0604020202020204" pitchFamily="34" charset="0"/>
                <a:cs typeface="Arial" panose="020B0604020202020204" pitchFamily="34" charset="0"/>
              </a:rPr>
              <a:t> đ</a:t>
            </a:r>
            <a:r>
              <a:rPr lang="vi-VN" sz="6600" b="1" dirty="0">
                <a:latin typeface="Arial" panose="020B0604020202020204" pitchFamily="34" charset="0"/>
                <a:cs typeface="Arial" panose="020B0604020202020204" pitchFamily="34" charset="0"/>
              </a:rPr>
              <a:t>ư</a:t>
            </a:r>
            <a:r>
              <a:rPr lang="en-US" sz="6600" b="1" dirty="0">
                <a:latin typeface="Arial" panose="020B0604020202020204" pitchFamily="34" charset="0"/>
                <a:cs typeface="Arial" panose="020B0604020202020204" pitchFamily="34" charset="0"/>
              </a:rPr>
              <a:t>a </a:t>
            </a:r>
            <a:r>
              <a:rPr lang="en-US" sz="6600" b="1" dirty="0" err="1">
                <a:latin typeface="Arial" panose="020B0604020202020204" pitchFamily="34" charset="0"/>
                <a:cs typeface="Arial" panose="020B0604020202020204" pitchFamily="34" charset="0"/>
              </a:rPr>
              <a:t>hồn</a:t>
            </a:r>
            <a:r>
              <a:rPr lang="en-US" sz="6600" b="1" dirty="0">
                <a:latin typeface="Arial" panose="020B0604020202020204" pitchFamily="34" charset="0"/>
                <a:cs typeface="Arial" panose="020B0604020202020204" pitchFamily="34" charset="0"/>
              </a:rPr>
              <a:t> con </a:t>
            </a:r>
            <a:r>
              <a:rPr lang="en-US" sz="6600" b="1" dirty="0" err="1">
                <a:latin typeface="Arial" panose="020B0604020202020204" pitchFamily="34" charset="0"/>
                <a:cs typeface="Arial" panose="020B0604020202020204" pitchFamily="34" charset="0"/>
              </a:rPr>
              <a:t>tới</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quê</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thanh</a:t>
            </a:r>
            <a:r>
              <a:rPr lang="en-US" sz="6600" b="1" dirty="0">
                <a:latin typeface="Arial" panose="020B0604020202020204" pitchFamily="34" charset="0"/>
                <a:cs typeface="Arial" panose="020B0604020202020204" pitchFamily="34" charset="0"/>
              </a:rPr>
              <a:t> </a:t>
            </a:r>
            <a:r>
              <a:rPr lang="en-US" sz="6600" b="1" dirty="0" err="1">
                <a:latin typeface="Arial" panose="020B0604020202020204" pitchFamily="34" charset="0"/>
                <a:cs typeface="Arial" panose="020B0604020202020204" pitchFamily="34" charset="0"/>
              </a:rPr>
              <a:t>nhàn</a:t>
            </a:r>
            <a:r>
              <a:rPr lang="en-US" sz="66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244108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C494-452A-491B-A50A-0869D9CDBA05}"/>
              </a:ext>
            </a:extLst>
          </p:cNvPr>
          <p:cNvSpPr>
            <a:spLocks noGrp="1"/>
          </p:cNvSpPr>
          <p:nvPr>
            <p:ph type="title"/>
          </p:nvPr>
        </p:nvSpPr>
        <p:spPr>
          <a:xfrm>
            <a:off x="287078" y="2892387"/>
            <a:ext cx="11536327" cy="1325563"/>
          </a:xfrm>
        </p:spPr>
        <p:txBody>
          <a:bodyPr>
            <a:noAutofit/>
          </a:bodyPr>
          <a:lstStyle/>
          <a:p>
            <a:pPr algn="just"/>
            <a:r>
              <a:rPr lang="en-US" sz="7200" b="1" dirty="0">
                <a:latin typeface="Arial" panose="020B0604020202020204" pitchFamily="34" charset="0"/>
                <a:cs typeface="Arial" panose="020B0604020202020204" pitchFamily="34" charset="0"/>
              </a:rPr>
              <a:t>1. </a:t>
            </a:r>
            <a:r>
              <a:rPr lang="en-US" sz="7200" b="1" dirty="0" err="1">
                <a:latin typeface="Arial" panose="020B0604020202020204" pitchFamily="34" charset="0"/>
                <a:cs typeface="Arial" panose="020B0604020202020204" pitchFamily="34" charset="0"/>
              </a:rPr>
              <a:t>Mẹ</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ôi</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lời</a:t>
            </a:r>
            <a:r>
              <a:rPr lang="en-US" sz="7200" b="1" dirty="0">
                <a:latin typeface="Arial" panose="020B0604020202020204" pitchFamily="34" charset="0"/>
                <a:cs typeface="Arial" panose="020B0604020202020204" pitchFamily="34" charset="0"/>
              </a:rPr>
              <a:t> con </a:t>
            </a:r>
            <a:r>
              <a:rPr lang="en-US" sz="7200" b="1" dirty="0" err="1">
                <a:latin typeface="Arial" panose="020B0604020202020204" pitchFamily="34" charset="0"/>
                <a:cs typeface="Arial" panose="020B0604020202020204" pitchFamily="34" charset="0"/>
              </a:rPr>
              <a:t>thiết</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tha</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nài</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xin</a:t>
            </a:r>
            <a:r>
              <a:rPr lang="en-US" sz="7200" b="1" dirty="0">
                <a:latin typeface="Arial" panose="020B0604020202020204" pitchFamily="34" charset="0"/>
                <a:cs typeface="Arial" panose="020B0604020202020204" pitchFamily="34" charset="0"/>
              </a:rPr>
              <a:t>. Con </a:t>
            </a:r>
            <a:r>
              <a:rPr lang="en-US" sz="7200" b="1" dirty="0" err="1">
                <a:latin typeface="Arial" panose="020B0604020202020204" pitchFamily="34" charset="0"/>
                <a:cs typeface="Arial" panose="020B0604020202020204" pitchFamily="34" charset="0"/>
              </a:rPr>
              <a:t>năng</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ngắm</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phép</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Mân</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Côi</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từ</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đây</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Này</a:t>
            </a:r>
            <a:r>
              <a:rPr lang="en-US" sz="7200" b="1" dirty="0">
                <a:latin typeface="Arial" panose="020B0604020202020204" pitchFamily="34" charset="0"/>
                <a:cs typeface="Arial" panose="020B0604020202020204" pitchFamily="34" charset="0"/>
              </a:rPr>
              <a:t> con </a:t>
            </a:r>
            <a:r>
              <a:rPr lang="en-US" sz="7200" b="1" dirty="0" err="1">
                <a:latin typeface="Arial" panose="020B0604020202020204" pitchFamily="34" charset="0"/>
                <a:cs typeface="Arial" panose="020B0604020202020204" pitchFamily="34" charset="0"/>
              </a:rPr>
              <a:t>thành</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tâm</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mến</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yêu</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cậy</a:t>
            </a:r>
            <a:r>
              <a:rPr lang="en-US" sz="7200" b="1" dirty="0">
                <a:latin typeface="Arial" panose="020B0604020202020204" pitchFamily="34" charset="0"/>
                <a:cs typeface="Arial" panose="020B0604020202020204" pitchFamily="34" charset="0"/>
              </a:rPr>
              <a:t> tin. Cao </a:t>
            </a:r>
            <a:r>
              <a:rPr lang="en-US" sz="7200" b="1" dirty="0" err="1">
                <a:latin typeface="Arial" panose="020B0604020202020204" pitchFamily="34" charset="0"/>
                <a:cs typeface="Arial" panose="020B0604020202020204" pitchFamily="34" charset="0"/>
              </a:rPr>
              <a:t>rao</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phép</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thánh</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Mân</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Côi</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hằng</a:t>
            </a:r>
            <a:r>
              <a:rPr lang="en-US" sz="7200" b="1" dirty="0">
                <a:latin typeface="Arial" panose="020B0604020202020204" pitchFamily="34" charset="0"/>
                <a:cs typeface="Arial" panose="020B0604020202020204" pitchFamily="34" charset="0"/>
              </a:rPr>
              <a:t> </a:t>
            </a:r>
            <a:r>
              <a:rPr lang="en-US" sz="7200" b="1" dirty="0" err="1">
                <a:latin typeface="Arial" panose="020B0604020202020204" pitchFamily="34" charset="0"/>
                <a:cs typeface="Arial" panose="020B0604020202020204" pitchFamily="34" charset="0"/>
              </a:rPr>
              <a:t>ngày</a:t>
            </a:r>
            <a:endParaRPr lang="en-US" sz="7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C13E842-7656-4919-9F9F-4F6F4E550720}"/>
              </a:ext>
            </a:extLst>
          </p:cNvPr>
          <p:cNvSpPr txBox="1"/>
          <p:nvPr/>
        </p:nvSpPr>
        <p:spPr>
          <a:xfrm>
            <a:off x="4283324" y="0"/>
            <a:ext cx="3625351" cy="492443"/>
          </a:xfrm>
          <a:prstGeom prst="rect">
            <a:avLst/>
          </a:prstGeom>
          <a:noFill/>
        </p:spPr>
        <p:txBody>
          <a:bodyPr wrap="none" rtlCol="0">
            <a:spAutoFit/>
          </a:bodyPr>
          <a:lstStyle/>
          <a:p>
            <a:r>
              <a:rPr lang="en-US" sz="2600" b="1" dirty="0">
                <a:latin typeface="Arial" panose="020B0604020202020204" pitchFamily="34" charset="0"/>
                <a:cs typeface="Arial" panose="020B0604020202020204" pitchFamily="34" charset="0"/>
              </a:rPr>
              <a:t>NGÀY NAY CON ĐẾN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893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BF7BB2-9C49-4E58-8351-E96A51DEBC90}"/>
              </a:ext>
            </a:extLst>
          </p:cNvPr>
          <p:cNvSpPr>
            <a:spLocks noGrp="1"/>
          </p:cNvSpPr>
          <p:nvPr>
            <p:ph type="subTitle" idx="1"/>
          </p:nvPr>
        </p:nvSpPr>
        <p:spPr>
          <a:xfrm>
            <a:off x="298919" y="535855"/>
            <a:ext cx="11550316" cy="1655762"/>
          </a:xfrm>
        </p:spPr>
        <p:txBody>
          <a:bodyPr>
            <a:noAutofit/>
          </a:bodyPr>
          <a:lstStyle/>
          <a:p>
            <a:pPr algn="just"/>
            <a:r>
              <a:rPr lang="en-US" sz="6200" b="1" dirty="0">
                <a:latin typeface="Arial" panose="020B0604020202020204" pitchFamily="34" charset="0"/>
                <a:cs typeface="Arial" panose="020B0604020202020204" pitchFamily="34" charset="0"/>
              </a:rPr>
              <a:t>ĐK: </a:t>
            </a:r>
            <a:r>
              <a:rPr lang="en-US" sz="6200" b="1" dirty="0" err="1">
                <a:latin typeface="Arial" panose="020B0604020202020204" pitchFamily="34" charset="0"/>
                <a:cs typeface="Arial" panose="020B0604020202020204" pitchFamily="34" charset="0"/>
              </a:rPr>
              <a:t>Ngày</a:t>
            </a:r>
            <a:r>
              <a:rPr lang="en-US" sz="6200" b="1" dirty="0">
                <a:latin typeface="Arial" panose="020B0604020202020204" pitchFamily="34" charset="0"/>
                <a:cs typeface="Arial" panose="020B0604020202020204" pitchFamily="34" charset="0"/>
              </a:rPr>
              <a:t> nay con </a:t>
            </a:r>
            <a:r>
              <a:rPr lang="en-US" sz="6200" b="1" dirty="0" err="1">
                <a:latin typeface="Arial" panose="020B0604020202020204" pitchFamily="34" charset="0"/>
                <a:cs typeface="Arial" panose="020B0604020202020204" pitchFamily="34" charset="0"/>
              </a:rPr>
              <a:t>đến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hát</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khen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mừng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Mẹ</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Chúa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Thiên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Đàng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Dâng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Ngành</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Mân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Côi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muôn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màu</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hoa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thắm</a:t>
            </a:r>
            <a:r>
              <a:rPr lang="en-US" sz="6200" b="1" dirty="0">
                <a:latin typeface="Arial" panose="020B0604020202020204" pitchFamily="34" charset="0"/>
                <a:cs typeface="Arial" panose="020B0604020202020204" pitchFamily="34" charset="0"/>
              </a:rPr>
              <a:t> t</a:t>
            </a:r>
            <a:r>
              <a:rPr lang="vi-VN" sz="6200" b="1" dirty="0">
                <a:latin typeface="Arial" panose="020B0604020202020204" pitchFamily="34" charset="0"/>
                <a:cs typeface="Arial" panose="020B0604020202020204" pitchFamily="34" charset="0"/>
              </a:rPr>
              <a:t>ư</a:t>
            </a:r>
            <a:r>
              <a:rPr lang="en-US" sz="6200" b="1" dirty="0" err="1">
                <a:latin typeface="Arial" panose="020B0604020202020204" pitchFamily="34" charset="0"/>
                <a:cs typeface="Arial" panose="020B0604020202020204" pitchFamily="34" charset="0"/>
              </a:rPr>
              <a:t>ơi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Lạy</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Mẹ</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yêu</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mến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lắng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nghe</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lời</a:t>
            </a:r>
            <a:r>
              <a:rPr lang="en-US" sz="6200" b="1" dirty="0">
                <a:latin typeface="Arial" panose="020B0604020202020204" pitchFamily="34" charset="0"/>
                <a:cs typeface="Arial" panose="020B0604020202020204" pitchFamily="34" charset="0"/>
              </a:rPr>
              <a:t> con </a:t>
            </a:r>
            <a:r>
              <a:rPr lang="en-US" sz="6200" b="1" dirty="0" err="1">
                <a:latin typeface="Arial" panose="020B0604020202020204" pitchFamily="34" charset="0"/>
                <a:cs typeface="Arial" panose="020B0604020202020204" pitchFamily="34" charset="0"/>
              </a:rPr>
              <a:t>hát</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nhịp</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nhàng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hòa</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với</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cung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đàn</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siết</a:t>
            </a:r>
            <a:r>
              <a:rPr lang="en-US" sz="6200" b="1" dirty="0">
                <a:latin typeface="Arial" panose="020B0604020202020204" pitchFamily="34" charset="0"/>
                <a:cs typeface="Arial" panose="020B0604020202020204" pitchFamily="34" charset="0"/>
              </a:rPr>
              <a:t> bao </a:t>
            </a:r>
            <a:r>
              <a:rPr lang="en-US" sz="6200" b="1" dirty="0" err="1">
                <a:latin typeface="Arial" panose="020B0604020202020204" pitchFamily="34" charset="0"/>
                <a:cs typeface="Arial" panose="020B0604020202020204" pitchFamily="34" charset="0"/>
              </a:rPr>
              <a:t>mừng</a:t>
            </a:r>
            <a:r>
              <a:rPr lang="en-US" sz="6200" b="1" dirty="0">
                <a:latin typeface="Arial" panose="020B0604020202020204" pitchFamily="34" charset="0"/>
                <a:cs typeface="Arial" panose="020B0604020202020204" pitchFamily="34" charset="0"/>
              </a:rPr>
              <a:t> </a:t>
            </a:r>
            <a:r>
              <a:rPr lang="en-US" sz="6200" b="1" dirty="0" err="1">
                <a:latin typeface="Arial" panose="020B0604020202020204" pitchFamily="34" charset="0"/>
                <a:cs typeface="Arial" panose="020B0604020202020204" pitchFamily="34" charset="0"/>
              </a:rPr>
              <a:t>vui</a:t>
            </a:r>
            <a:endParaRPr lang="en-US" sz="62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0251A81-AFF3-4200-9245-C6FC0F77EA0A}"/>
              </a:ext>
            </a:extLst>
          </p:cNvPr>
          <p:cNvSpPr txBox="1"/>
          <p:nvPr/>
        </p:nvSpPr>
        <p:spPr>
          <a:xfrm>
            <a:off x="4283324" y="0"/>
            <a:ext cx="3625351" cy="492443"/>
          </a:xfrm>
          <a:prstGeom prst="rect">
            <a:avLst/>
          </a:prstGeom>
          <a:noFill/>
        </p:spPr>
        <p:txBody>
          <a:bodyPr wrap="none" rtlCol="0">
            <a:spAutoFit/>
          </a:bodyPr>
          <a:lstStyle/>
          <a:p>
            <a:r>
              <a:rPr lang="en-US" sz="2600" b="1" dirty="0">
                <a:latin typeface="Arial" panose="020B0604020202020204" pitchFamily="34" charset="0"/>
                <a:cs typeface="Arial" panose="020B0604020202020204" pitchFamily="34" charset="0"/>
              </a:rPr>
              <a:t>NGÀY NAY CON ĐẾN </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6756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186</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Ôi Maria phúc đức no đầy chan hòa, lòng con yêu mến cậy trông thiết tha. Qua cơn gian nan, giữa chốn sa trường nguy biến, xin đưa hồn con tới quê thanh nhàn </vt:lpstr>
      <vt:lpstr>1. Mẹ ôi, lời con thiết tha nài xin. Con năng ngắm phép Mân Côi từ đây. Này con thành tâm mến yêu cậy tin. Cao rao phép thánh Mân Côi hằng ngày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NGÀY NAY CON ĐẾN </dc:title>
  <dc:creator>DO PHUONG</dc:creator>
  <cp:lastModifiedBy>ANDORA</cp:lastModifiedBy>
  <cp:revision>3</cp:revision>
  <dcterms:created xsi:type="dcterms:W3CDTF">2018-10-13T13:47:03Z</dcterms:created>
  <dcterms:modified xsi:type="dcterms:W3CDTF">2024-04-09T04:29:18Z</dcterms:modified>
</cp:coreProperties>
</file>