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3945-D7BF-48BB-8C48-19CF1176C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018DA-F506-462D-9FA8-4464206CD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6B0D5C-DF1A-41FF-8F83-1E36463F447D}"/>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930820B9-3F4B-4E5B-B0B9-2259B1659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265D1-8CD3-4F9E-AB23-FC54122FEE71}"/>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39160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8EDB-E8EC-4269-9643-A8657A9D55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34D81-3DE7-4847-9B92-EEBF96B2F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7D1EF-0BD4-4153-A033-70DC54C21005}"/>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417E2E7E-AFBC-44FA-8BC4-A46A876A4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FA6B7-BB9C-428C-9C97-A77BB90C7BD4}"/>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0806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8D7A0-AC8E-4CB2-8907-BA28475E04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69133-1EAA-4905-90CA-7347B717E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C3972-0E18-4D4C-BC0F-58195E1FF54C}"/>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5ECFCCDF-0B1B-4025-BD82-74306C31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64999-1BAA-4A93-B91C-421A9D0A54B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79952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BDE1-D005-4D0D-9580-20113488E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4D66D-9486-49FB-AE09-A40721633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A56EA-D507-46D3-A11F-7316BEBB0065}"/>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8CB98320-D241-4AFA-87CD-EF5ED25DB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5A0E9-2CC4-4C78-84F1-3AEE8F411BE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39306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2AED-CEE7-4239-AA94-87EE36BA8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268074-8A2C-41E1-BF7D-5CA7F6D8F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4D964-FCE6-4E15-A670-37634CF058C8}"/>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F660085F-13E4-4820-96C3-6AF35B7F8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91376-21DA-48EF-8382-DC4CE05A0EF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267487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18D3-B752-460F-881B-33A9D85D7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B124D-996E-40C7-8F11-05DD10238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301F4-E04D-42C1-BED8-BD5FC14BD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46784E-C8E3-4A0F-BEE7-DCB4247ACDBD}"/>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BBB27F62-DFEA-46F4-A070-DD2D74F74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D99CC-B666-41A0-BF23-522A1F700C78}"/>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8260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03B8-DE4F-4703-BA49-6A38BAA9B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AB2DE3-3060-4620-95F3-0496EBDD3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DA892-DEED-4F71-B458-241370A40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A7D5F4-9A9B-4D02-9DF5-D5F863F73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B45D3-5D54-4C24-85A2-83094A431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0C99C-E2A7-4B77-9CB5-707D16084937}"/>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8" name="Footer Placeholder 7">
            <a:extLst>
              <a:ext uri="{FF2B5EF4-FFF2-40B4-BE49-F238E27FC236}">
                <a16:creationId xmlns:a16="http://schemas.microsoft.com/office/drawing/2014/main" id="{124ABE91-59E9-4164-BE0E-1FA06D753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A6127-0B8A-40DE-880E-FBD85223E4D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06949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9DD2-2363-4119-86DA-EAD555A3FA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58153-DC2B-4FAF-BAB9-5C7D9D2EBC8E}"/>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4" name="Footer Placeholder 3">
            <a:extLst>
              <a:ext uri="{FF2B5EF4-FFF2-40B4-BE49-F238E27FC236}">
                <a16:creationId xmlns:a16="http://schemas.microsoft.com/office/drawing/2014/main" id="{AC0D0BA7-93D0-4EAE-BF43-B067D603A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0FFE0-B53B-486B-9FD9-D40B7F03B761}"/>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6126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FC16E-F337-4221-B58D-B3B1DC68E2BC}"/>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3" name="Footer Placeholder 2">
            <a:extLst>
              <a:ext uri="{FF2B5EF4-FFF2-40B4-BE49-F238E27FC236}">
                <a16:creationId xmlns:a16="http://schemas.microsoft.com/office/drawing/2014/main" id="{948177FF-6D7C-41AF-A636-5FE1E3551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C2A080-4E02-423A-A925-B286F8767299}"/>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41603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3697-17A3-49AF-A338-7C19EAA13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DC81DF-B397-4617-AC58-A7772A6D5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2FAC0-84B8-4FE4-940F-76BFC3E3B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1361F-75C2-477C-A0CD-8B3C60D2D8E8}"/>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67B24940-B550-483B-A3D0-F79ACDCE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B9AB0-DE9D-4393-B2CA-92929412C75A}"/>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53180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E95B-9644-4888-94F4-1F7A1CF59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2A9E1-BFF8-4712-A212-F601D87C5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8FB33-9DB6-440D-AFFE-0322E8202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78032-B5C0-453F-8B38-928507AB0BB6}"/>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469931B7-E7B7-471A-BF2B-4BF74624E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5D5D5-166B-4F43-8636-4BC18A8F52F8}"/>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04026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34451-1003-4486-B841-CEC7E914E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B476F-18BC-4CB0-879F-5B5795ABD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90956-8007-46A3-8A2F-3362F8D30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088A2EB4-96D9-4344-997C-5D0CC07F5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91783F-7B27-4023-9ECE-3E25D43DB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49657-C46A-480E-A1FE-715123B80221}" type="slidenum">
              <a:rPr lang="en-US" smtClean="0"/>
              <a:t>‹#›</a:t>
            </a:fld>
            <a:endParaRPr lang="en-US"/>
          </a:p>
        </p:txBody>
      </p:sp>
    </p:spTree>
    <p:extLst>
      <p:ext uri="{BB962C8B-B14F-4D97-AF65-F5344CB8AC3E}">
        <p14:creationId xmlns:p14="http://schemas.microsoft.com/office/powerpoint/2010/main" val="68719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2589-C170-449D-B729-080C66BB1D04}"/>
              </a:ext>
            </a:extLst>
          </p:cNvPr>
          <p:cNvSpPr>
            <a:spLocks noGrp="1"/>
          </p:cNvSpPr>
          <p:nvPr>
            <p:ph idx="1"/>
          </p:nvPr>
        </p:nvSpPr>
        <p:spPr>
          <a:xfrm>
            <a:off x="329608" y="570645"/>
            <a:ext cx="11493797" cy="4351338"/>
          </a:xfrm>
        </p:spPr>
        <p:txBody>
          <a:bodyPr>
            <a:noAutofit/>
          </a:bodyPr>
          <a:lstStyle/>
          <a:p>
            <a:pPr marL="0" indent="0" algn="just">
              <a:buNone/>
            </a:pPr>
            <a:r>
              <a:rPr lang="vi-VN" sz="6600" b="1" dirty="0"/>
              <a:t>ĐK : ÔI Thần linh Chúa êm dịu khôn xiết. Chúa muốn thương yêu con cái nơi trần gian. Ban bánh thơm ngon, ban bánh Thiên Thần, Người giàu đói nghèo. Kẻ đói no giàu. </a:t>
            </a:r>
            <a:endParaRPr lang="en-US" sz="6600" b="1" dirty="0"/>
          </a:p>
          <a:p>
            <a:pPr marL="0" indent="0" algn="just">
              <a:buNone/>
            </a:pPr>
            <a:br>
              <a:rPr lang="vi-VN" sz="6600" b="1" dirty="0"/>
            </a:br>
            <a:br>
              <a:rPr lang="vi-VN" sz="6600" b="1" dirty="0"/>
            </a:br>
            <a:endParaRPr lang="en-US" sz="6600" b="1" dirty="0"/>
          </a:p>
        </p:txBody>
      </p:sp>
      <p:sp>
        <p:nvSpPr>
          <p:cNvPr id="6" name="TextBox 5">
            <a:extLst>
              <a:ext uri="{FF2B5EF4-FFF2-40B4-BE49-F238E27FC236}">
                <a16:creationId xmlns:a16="http://schemas.microsoft.com/office/drawing/2014/main" id="{2E743009-DC42-45E5-AB4F-13C40DB427B1}"/>
              </a:ext>
            </a:extLst>
          </p:cNvPr>
          <p:cNvSpPr txBox="1"/>
          <p:nvPr/>
        </p:nvSpPr>
        <p:spPr>
          <a:xfrm>
            <a:off x="4355780" y="82194"/>
            <a:ext cx="3480440" cy="492443"/>
          </a:xfrm>
          <a:prstGeom prst="rect">
            <a:avLst/>
          </a:prstGeom>
          <a:noFill/>
        </p:spPr>
        <p:txBody>
          <a:bodyPr wrap="none" rtlCol="0">
            <a:spAutoFit/>
          </a:bodyPr>
          <a:lstStyle/>
          <a:p>
            <a:pPr algn="ctr"/>
            <a:r>
              <a:rPr lang="en-US" sz="2600" b="1" dirty="0">
                <a:latin typeface="Arial" panose="020B0604020202020204" pitchFamily="34" charset="0"/>
                <a:cs typeface="Arial" panose="020B0604020202020204" pitchFamily="34" charset="0"/>
              </a:rPr>
              <a:t>ÔI THẦN LINH CHÚA</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54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E23F2-D3E9-4BFD-85D6-C15BB304DA93}"/>
              </a:ext>
            </a:extLst>
          </p:cNvPr>
          <p:cNvSpPr>
            <a:spLocks noGrp="1"/>
          </p:cNvSpPr>
          <p:nvPr>
            <p:ph idx="1"/>
          </p:nvPr>
        </p:nvSpPr>
        <p:spPr>
          <a:xfrm>
            <a:off x="472610" y="708915"/>
            <a:ext cx="11250203" cy="4351338"/>
          </a:xfrm>
        </p:spPr>
        <p:txBody>
          <a:bodyPr>
            <a:noAutofit/>
          </a:bodyPr>
          <a:lstStyle/>
          <a:p>
            <a:pPr marL="0" indent="0" algn="just">
              <a:buNone/>
            </a:pPr>
            <a:r>
              <a:rPr lang="vi-VN" sz="6000" b="1" dirty="0"/>
              <a:t>1</a:t>
            </a:r>
            <a:r>
              <a:rPr lang="en-US" sz="6000" b="1" dirty="0"/>
              <a:t>.</a:t>
            </a:r>
            <a:r>
              <a:rPr lang="vi-VN" sz="6000" b="1" dirty="0"/>
              <a:t> Chúa nuôi đoàn con này đây bánh miến no lòng. Chúa cho đoàn con luôn luôn hưởng nếm mật ong. Ngợi khen cảm mến Thiên Chúa cứu tinh muôn người. Tung hô Vua Trời tổ phụ Ít-ra-en.</a:t>
            </a:r>
            <a:endParaRPr lang="en-US" sz="6000" b="1" dirty="0"/>
          </a:p>
        </p:txBody>
      </p:sp>
      <p:sp>
        <p:nvSpPr>
          <p:cNvPr id="4" name="TextBox 3">
            <a:extLst>
              <a:ext uri="{FF2B5EF4-FFF2-40B4-BE49-F238E27FC236}">
                <a16:creationId xmlns:a16="http://schemas.microsoft.com/office/drawing/2014/main" id="{6029AB38-CA91-4F4F-8C16-9C4F45D1C705}"/>
              </a:ext>
            </a:extLst>
          </p:cNvPr>
          <p:cNvSpPr txBox="1"/>
          <p:nvPr/>
        </p:nvSpPr>
        <p:spPr>
          <a:xfrm>
            <a:off x="4355780" y="82194"/>
            <a:ext cx="3480440" cy="492443"/>
          </a:xfrm>
          <a:prstGeom prst="rect">
            <a:avLst/>
          </a:prstGeom>
          <a:noFill/>
        </p:spPr>
        <p:txBody>
          <a:bodyPr wrap="none" rtlCol="0">
            <a:spAutoFit/>
          </a:bodyPr>
          <a:lstStyle/>
          <a:p>
            <a:pPr algn="ctr"/>
            <a:r>
              <a:rPr lang="en-US" sz="2600" b="1" dirty="0">
                <a:latin typeface="Arial" panose="020B0604020202020204" pitchFamily="34" charset="0"/>
                <a:cs typeface="Arial" panose="020B0604020202020204" pitchFamily="34" charset="0"/>
              </a:rPr>
              <a:t>ÔI THẦN LINH CHÚA</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2589-C170-449D-B729-080C66BB1D04}"/>
              </a:ext>
            </a:extLst>
          </p:cNvPr>
          <p:cNvSpPr>
            <a:spLocks noGrp="1"/>
          </p:cNvSpPr>
          <p:nvPr>
            <p:ph idx="1"/>
          </p:nvPr>
        </p:nvSpPr>
        <p:spPr>
          <a:xfrm>
            <a:off x="329608" y="570645"/>
            <a:ext cx="11493797" cy="4351338"/>
          </a:xfrm>
        </p:spPr>
        <p:txBody>
          <a:bodyPr>
            <a:noAutofit/>
          </a:bodyPr>
          <a:lstStyle/>
          <a:p>
            <a:pPr marL="0" indent="0" algn="just">
              <a:buNone/>
            </a:pPr>
            <a:r>
              <a:rPr lang="vi-VN" sz="6600" b="1" dirty="0"/>
              <a:t>ĐK : ÔI Thần linh Chúa êm dịu khôn xiết. Chúa muốn thương yêu con cái nơi trần gian. Ban bánh thơm ngon, ban bánh Thiên Thần, Người giàu đói nghèo. Kẻ đói no giàu. </a:t>
            </a:r>
            <a:endParaRPr lang="en-US" sz="6600" b="1" dirty="0"/>
          </a:p>
          <a:p>
            <a:pPr marL="0" indent="0" algn="just">
              <a:buNone/>
            </a:pPr>
            <a:br>
              <a:rPr lang="vi-VN" sz="6600" b="1" dirty="0"/>
            </a:br>
            <a:br>
              <a:rPr lang="vi-VN" sz="6600" b="1" dirty="0"/>
            </a:br>
            <a:endParaRPr lang="en-US" sz="6600" b="1" dirty="0"/>
          </a:p>
        </p:txBody>
      </p:sp>
      <p:sp>
        <p:nvSpPr>
          <p:cNvPr id="6" name="TextBox 5">
            <a:extLst>
              <a:ext uri="{FF2B5EF4-FFF2-40B4-BE49-F238E27FC236}">
                <a16:creationId xmlns:a16="http://schemas.microsoft.com/office/drawing/2014/main" id="{2E743009-DC42-45E5-AB4F-13C40DB427B1}"/>
              </a:ext>
            </a:extLst>
          </p:cNvPr>
          <p:cNvSpPr txBox="1"/>
          <p:nvPr/>
        </p:nvSpPr>
        <p:spPr>
          <a:xfrm>
            <a:off x="4355780" y="82194"/>
            <a:ext cx="3480440" cy="492443"/>
          </a:xfrm>
          <a:prstGeom prst="rect">
            <a:avLst/>
          </a:prstGeom>
          <a:noFill/>
        </p:spPr>
        <p:txBody>
          <a:bodyPr wrap="none" rtlCol="0">
            <a:spAutoFit/>
          </a:bodyPr>
          <a:lstStyle/>
          <a:p>
            <a:pPr algn="ctr"/>
            <a:r>
              <a:rPr lang="en-US" sz="2600" b="1" dirty="0">
                <a:latin typeface="Arial" panose="020B0604020202020204" pitchFamily="34" charset="0"/>
                <a:cs typeface="Arial" panose="020B0604020202020204" pitchFamily="34" charset="0"/>
              </a:rPr>
              <a:t>ÔI THẦN LINH CHÚA</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443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F9E49-414D-471C-A5EB-884FCA562ADC}"/>
              </a:ext>
            </a:extLst>
          </p:cNvPr>
          <p:cNvSpPr>
            <a:spLocks noGrp="1"/>
          </p:cNvSpPr>
          <p:nvPr>
            <p:ph idx="1"/>
          </p:nvPr>
        </p:nvSpPr>
        <p:spPr>
          <a:xfrm>
            <a:off x="339047" y="482881"/>
            <a:ext cx="11517332" cy="4351338"/>
          </a:xfrm>
        </p:spPr>
        <p:txBody>
          <a:bodyPr>
            <a:noAutofit/>
          </a:bodyPr>
          <a:lstStyle/>
          <a:p>
            <a:pPr marL="0" indent="0" algn="just">
              <a:buNone/>
            </a:pPr>
            <a:r>
              <a:rPr lang="vi-VN" sz="6600" b="1" dirty="0"/>
              <a:t>2</a:t>
            </a:r>
            <a:r>
              <a:rPr lang="en-US" sz="6600" b="1" dirty="0"/>
              <a:t>.</a:t>
            </a:r>
            <a:r>
              <a:rPr lang="vi-VN" sz="6600" b="1" dirty="0"/>
              <a:t> Nhớ trong rừng xưa đoàn người Hy-bá trở về. Uống ăn thỏa thuê Man-na nuôi sống toàn dân. Giờ đây đoàn con khao khát Thánh Thể Vua Trời. Tung hô muôn đời lòng Chúa khoan nhân.</a:t>
            </a:r>
            <a:endParaRPr lang="en-US" sz="6600" b="1" dirty="0"/>
          </a:p>
        </p:txBody>
      </p:sp>
      <p:sp>
        <p:nvSpPr>
          <p:cNvPr id="4" name="TextBox 3">
            <a:extLst>
              <a:ext uri="{FF2B5EF4-FFF2-40B4-BE49-F238E27FC236}">
                <a16:creationId xmlns:a16="http://schemas.microsoft.com/office/drawing/2014/main" id="{D5088E7D-8E8D-4CBC-B0F4-92E47110EC00}"/>
              </a:ext>
            </a:extLst>
          </p:cNvPr>
          <p:cNvSpPr txBox="1"/>
          <p:nvPr/>
        </p:nvSpPr>
        <p:spPr>
          <a:xfrm>
            <a:off x="4355780" y="82194"/>
            <a:ext cx="3480440" cy="492443"/>
          </a:xfrm>
          <a:prstGeom prst="rect">
            <a:avLst/>
          </a:prstGeom>
          <a:noFill/>
        </p:spPr>
        <p:txBody>
          <a:bodyPr wrap="none" rtlCol="0">
            <a:spAutoFit/>
          </a:bodyPr>
          <a:lstStyle/>
          <a:p>
            <a:pPr algn="ctr"/>
            <a:r>
              <a:rPr lang="en-US" sz="2600" b="1" dirty="0">
                <a:latin typeface="Arial" panose="020B0604020202020204" pitchFamily="34" charset="0"/>
                <a:cs typeface="Arial" panose="020B0604020202020204" pitchFamily="34" charset="0"/>
              </a:rPr>
              <a:t>ÔI THẦN LINH CHÚA</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76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2589-C170-449D-B729-080C66BB1D04}"/>
              </a:ext>
            </a:extLst>
          </p:cNvPr>
          <p:cNvSpPr>
            <a:spLocks noGrp="1"/>
          </p:cNvSpPr>
          <p:nvPr>
            <p:ph idx="1"/>
          </p:nvPr>
        </p:nvSpPr>
        <p:spPr>
          <a:xfrm>
            <a:off x="329608" y="570645"/>
            <a:ext cx="11493797" cy="4351338"/>
          </a:xfrm>
        </p:spPr>
        <p:txBody>
          <a:bodyPr>
            <a:noAutofit/>
          </a:bodyPr>
          <a:lstStyle/>
          <a:p>
            <a:pPr marL="0" indent="0" algn="just">
              <a:buNone/>
            </a:pPr>
            <a:r>
              <a:rPr lang="vi-VN" sz="6600" b="1" dirty="0"/>
              <a:t>ĐK : ÔI Thần linh Chúa êm dịu khôn xiết. Chúa muốn thương yêu con cái nơi trần gian. Ban bánh thơm ngon, ban bánh Thiên Thần, Người giàu đói nghèo. Kẻ đói no giàu. </a:t>
            </a:r>
            <a:endParaRPr lang="en-US" sz="6600" b="1" dirty="0"/>
          </a:p>
          <a:p>
            <a:pPr marL="0" indent="0" algn="just">
              <a:buNone/>
            </a:pPr>
            <a:br>
              <a:rPr lang="vi-VN" sz="6600" b="1" dirty="0"/>
            </a:br>
            <a:br>
              <a:rPr lang="vi-VN" sz="6600" b="1" dirty="0"/>
            </a:br>
            <a:endParaRPr lang="en-US" sz="6600" b="1" dirty="0"/>
          </a:p>
        </p:txBody>
      </p:sp>
      <p:sp>
        <p:nvSpPr>
          <p:cNvPr id="6" name="TextBox 5">
            <a:extLst>
              <a:ext uri="{FF2B5EF4-FFF2-40B4-BE49-F238E27FC236}">
                <a16:creationId xmlns:a16="http://schemas.microsoft.com/office/drawing/2014/main" id="{2E743009-DC42-45E5-AB4F-13C40DB427B1}"/>
              </a:ext>
            </a:extLst>
          </p:cNvPr>
          <p:cNvSpPr txBox="1"/>
          <p:nvPr/>
        </p:nvSpPr>
        <p:spPr>
          <a:xfrm>
            <a:off x="4355780" y="82194"/>
            <a:ext cx="3480440" cy="492443"/>
          </a:xfrm>
          <a:prstGeom prst="rect">
            <a:avLst/>
          </a:prstGeom>
          <a:noFill/>
        </p:spPr>
        <p:txBody>
          <a:bodyPr wrap="none" rtlCol="0">
            <a:spAutoFit/>
          </a:bodyPr>
          <a:lstStyle/>
          <a:p>
            <a:pPr algn="ctr"/>
            <a:r>
              <a:rPr lang="en-US" sz="2600" b="1" dirty="0">
                <a:latin typeface="Arial" panose="020B0604020202020204" pitchFamily="34" charset="0"/>
                <a:cs typeface="Arial" panose="020B0604020202020204" pitchFamily="34" charset="0"/>
              </a:rPr>
              <a:t>ÔI THẦN LINH CHÚA</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17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234</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Ôi thần linh Chúa</dc:title>
  <dc:creator>Hoang Le</dc:creator>
  <cp:lastModifiedBy>ANDORA</cp:lastModifiedBy>
  <cp:revision>2</cp:revision>
  <dcterms:created xsi:type="dcterms:W3CDTF">2019-06-22T09:56:39Z</dcterms:created>
  <dcterms:modified xsi:type="dcterms:W3CDTF">2024-04-09T04:54:16Z</dcterms:modified>
</cp:coreProperties>
</file>