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4" r:id="rId2"/>
    <p:sldId id="259" r:id="rId3"/>
    <p:sldId id="257" r:id="rId4"/>
    <p:sldId id="265" r:id="rId5"/>
    <p:sldId id="266" r:id="rId6"/>
    <p:sldId id="258" r:id="rId7"/>
    <p:sldId id="267" r:id="rId8"/>
    <p:sldId id="268" r:id="rId9"/>
    <p:sldId id="260" r:id="rId10"/>
    <p:sldId id="269" r:id="rId11"/>
    <p:sldId id="270" r:id="rId1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685799"/>
            <a:ext cx="17907000" cy="10048082"/>
          </a:xfrm>
        </p:spPr>
        <p:txBody>
          <a:bodyPr/>
          <a:lstStyle/>
          <a:p>
            <a:pPr marL="0" indent="0" algn="just">
              <a:buNone/>
            </a:pPr>
            <a:r>
              <a:rPr lang="vi-VN" sz="9600" b="1" dirty="0"/>
              <a:t>ĐK: Đoàn con dâng phút giây giao thừa. Hợp hoan vang khúc ca xuân hồng. Chào đón xuân mới sang bên thềm, Xuân thắm tươi huy hoàng ôi phút giây huyền </a:t>
            </a:r>
            <a:r>
              <a:rPr lang="vi-VN" sz="9600" b="1"/>
              <a:t>linh.</a:t>
            </a:r>
            <a:endParaRPr lang="en-US" sz="9600" b="1" dirty="0"/>
          </a:p>
        </p:txBody>
      </p:sp>
      <p:sp>
        <p:nvSpPr>
          <p:cNvPr id="4" name="TextBox 3">
            <a:extLst>
              <a:ext uri="{FF2B5EF4-FFF2-40B4-BE49-F238E27FC236}">
                <a16:creationId xmlns:a16="http://schemas.microsoft.com/office/drawing/2014/main" id="{5733047D-A1C9-41AA-8376-918FE9B376C7}"/>
              </a:ext>
            </a:extLst>
          </p:cNvPr>
          <p:cNvSpPr txBox="1"/>
          <p:nvPr/>
        </p:nvSpPr>
        <p:spPr>
          <a:xfrm>
            <a:off x="7941947" y="142081"/>
            <a:ext cx="3315330" cy="523220"/>
          </a:xfrm>
          <a:prstGeom prst="rect">
            <a:avLst/>
          </a:prstGeom>
          <a:noFill/>
        </p:spPr>
        <p:txBody>
          <a:bodyPr wrap="none" rtlCol="0">
            <a:spAutoFit/>
          </a:bodyPr>
          <a:lstStyle/>
          <a:p>
            <a:pPr algn="ctr"/>
            <a:r>
              <a:rPr lang="en-US" b="1"/>
              <a:t>PHÚT GIAO THỪA</a:t>
            </a:r>
          </a:p>
        </p:txBody>
      </p:sp>
    </p:spTree>
    <p:extLst>
      <p:ext uri="{BB962C8B-B14F-4D97-AF65-F5344CB8AC3E}">
        <p14:creationId xmlns:p14="http://schemas.microsoft.com/office/powerpoint/2010/main" val="183002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685799"/>
            <a:ext cx="17907000" cy="10048082"/>
          </a:xfrm>
        </p:spPr>
        <p:txBody>
          <a:bodyPr/>
          <a:lstStyle/>
          <a:p>
            <a:pPr marL="0" indent="0" algn="just">
              <a:buNone/>
            </a:pPr>
            <a:r>
              <a:rPr lang="vi-VN" sz="9600" b="1" dirty="0"/>
              <a:t>ĐK: Đoàn con dâng phút giây giao thừa. Hợp hoan vang khúc ca xuân hồng. Chào đón xuân mới sang bên thềm, Xuân thắm tươi huy hoàng ôi phút giây huyền </a:t>
            </a:r>
            <a:r>
              <a:rPr lang="vi-VN" sz="9600" b="1"/>
              <a:t>linh.</a:t>
            </a:r>
            <a:endParaRPr lang="en-US" sz="9600" b="1" dirty="0"/>
          </a:p>
        </p:txBody>
      </p:sp>
      <p:sp>
        <p:nvSpPr>
          <p:cNvPr id="4" name="TextBox 3">
            <a:extLst>
              <a:ext uri="{FF2B5EF4-FFF2-40B4-BE49-F238E27FC236}">
                <a16:creationId xmlns:a16="http://schemas.microsoft.com/office/drawing/2014/main" id="{5733047D-A1C9-41AA-8376-918FE9B376C7}"/>
              </a:ext>
            </a:extLst>
          </p:cNvPr>
          <p:cNvSpPr txBox="1"/>
          <p:nvPr/>
        </p:nvSpPr>
        <p:spPr>
          <a:xfrm>
            <a:off x="7941947" y="142081"/>
            <a:ext cx="3315330" cy="523220"/>
          </a:xfrm>
          <a:prstGeom prst="rect">
            <a:avLst/>
          </a:prstGeom>
          <a:noFill/>
        </p:spPr>
        <p:txBody>
          <a:bodyPr wrap="none" rtlCol="0">
            <a:spAutoFit/>
          </a:bodyPr>
          <a:lstStyle/>
          <a:p>
            <a:pPr algn="ctr"/>
            <a:r>
              <a:rPr lang="en-US" b="1"/>
              <a:t>PHÚT GIAO THỪA</a:t>
            </a:r>
          </a:p>
        </p:txBody>
      </p:sp>
    </p:spTree>
    <p:extLst>
      <p:ext uri="{BB962C8B-B14F-4D97-AF65-F5344CB8AC3E}">
        <p14:creationId xmlns:p14="http://schemas.microsoft.com/office/powerpoint/2010/main" val="2737557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370681"/>
            <a:ext cx="17907000" cy="8981282"/>
          </a:xfrm>
        </p:spPr>
        <p:txBody>
          <a:bodyPr/>
          <a:lstStyle/>
          <a:p>
            <a:pPr marL="0" indent="0" algn="just">
              <a:buNone/>
            </a:pPr>
            <a:r>
              <a:rPr lang="vi-VN" sz="11500" b="1"/>
              <a:t>Ngài </a:t>
            </a:r>
            <a:r>
              <a:rPr lang="vi-VN" sz="11500" b="1" dirty="0"/>
              <a:t>ơi! ôi Chúa Xuân muôn đời, tràn lan bao thánh ân dạt dào. Ngài ơi! ôi Chúa Xuân ân tình ban xuống ơn an bình trên nước Nam đẹp </a:t>
            </a:r>
            <a:r>
              <a:rPr lang="vi-VN" sz="11500" b="1"/>
              <a:t>xinh.</a:t>
            </a:r>
            <a:endParaRPr lang="en-US" sz="11500" b="1" dirty="0"/>
          </a:p>
        </p:txBody>
      </p:sp>
    </p:spTree>
    <p:extLst>
      <p:ext uri="{BB962C8B-B14F-4D97-AF65-F5344CB8AC3E}">
        <p14:creationId xmlns:p14="http://schemas.microsoft.com/office/powerpoint/2010/main" val="160537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370681"/>
            <a:ext cx="17907000" cy="8981282"/>
          </a:xfrm>
        </p:spPr>
        <p:txBody>
          <a:bodyPr/>
          <a:lstStyle/>
          <a:p>
            <a:pPr marL="0" indent="0" algn="just">
              <a:buNone/>
            </a:pPr>
            <a:r>
              <a:rPr lang="vi-VN" sz="11500" b="1"/>
              <a:t>Ngài </a:t>
            </a:r>
            <a:r>
              <a:rPr lang="vi-VN" sz="11500" b="1" dirty="0"/>
              <a:t>ơi! ôi Chúa Xuân muôn đời, tràn lan bao thánh ân dạt dào. Ngài ơi! ôi Chúa Xuân ân tình ban xuống ơn an bình trên nước Nam đẹp </a:t>
            </a:r>
            <a:r>
              <a:rPr lang="vi-VN" sz="11500" b="1"/>
              <a:t>xinh.</a:t>
            </a:r>
            <a:endParaRPr lang="en-US" sz="11500" b="1" dirty="0"/>
          </a:p>
        </p:txBody>
      </p:sp>
    </p:spTree>
    <p:extLst>
      <p:ext uri="{BB962C8B-B14F-4D97-AF65-F5344CB8AC3E}">
        <p14:creationId xmlns:p14="http://schemas.microsoft.com/office/powerpoint/2010/main" val="337870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4E0E-777F-4DF1-8466-560FF80685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627B71F-6354-437A-8DC4-A06FF53982EB}"/>
              </a:ext>
            </a:extLst>
          </p:cNvPr>
          <p:cNvSpPr>
            <a:spLocks noGrp="1"/>
          </p:cNvSpPr>
          <p:nvPr>
            <p:ph idx="1"/>
          </p:nvPr>
        </p:nvSpPr>
        <p:spPr>
          <a:xfrm>
            <a:off x="531812" y="482761"/>
            <a:ext cx="18059400" cy="7126920"/>
          </a:xfrm>
        </p:spPr>
        <p:txBody>
          <a:bodyPr/>
          <a:lstStyle/>
          <a:p>
            <a:pPr marL="0" indent="0" algn="just">
              <a:buNone/>
            </a:pPr>
            <a:r>
              <a:rPr lang="vi-VN" sz="9600" b="1" dirty="0"/>
              <a:t>1. Giờ này là phút giây giao thừa, giờ phút linh thiêng nhất trong năm, ôi giây phút uy nghiêm thơm hương mới xuân sang những phút giây ban đầu dành riêng cho Chúa Xuân.</a:t>
            </a:r>
            <a:endParaRPr lang="en-US" sz="9600" b="1" dirty="0"/>
          </a:p>
          <a:p>
            <a:pPr marL="0" indent="0" algn="just">
              <a:buNone/>
            </a:pPr>
            <a:br>
              <a:rPr lang="vi-VN" sz="9600" b="1" dirty="0"/>
            </a:br>
            <a:br>
              <a:rPr lang="vi-VN" sz="9600" b="1" dirty="0"/>
            </a:br>
            <a:endParaRPr lang="en-US" sz="9600" b="1" dirty="0"/>
          </a:p>
        </p:txBody>
      </p:sp>
    </p:spTree>
    <p:extLst>
      <p:ext uri="{BB962C8B-B14F-4D97-AF65-F5344CB8AC3E}">
        <p14:creationId xmlns:p14="http://schemas.microsoft.com/office/powerpoint/2010/main" val="3743135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685799"/>
            <a:ext cx="17907000" cy="10048082"/>
          </a:xfrm>
        </p:spPr>
        <p:txBody>
          <a:bodyPr/>
          <a:lstStyle/>
          <a:p>
            <a:pPr marL="0" indent="0" algn="just">
              <a:buNone/>
            </a:pPr>
            <a:r>
              <a:rPr lang="vi-VN" sz="9600" b="1" dirty="0"/>
              <a:t>ĐK: Đoàn con dâng phút giây giao thừa. Hợp hoan vang khúc ca xuân hồng. Chào đón xuân mới sang bên thềm, Xuân thắm tươi huy hoàng ôi phút giây huyền </a:t>
            </a:r>
            <a:r>
              <a:rPr lang="vi-VN" sz="9600" b="1"/>
              <a:t>linh.</a:t>
            </a:r>
            <a:endParaRPr lang="en-US" sz="9600" b="1" dirty="0"/>
          </a:p>
        </p:txBody>
      </p:sp>
      <p:sp>
        <p:nvSpPr>
          <p:cNvPr id="4" name="TextBox 3">
            <a:extLst>
              <a:ext uri="{FF2B5EF4-FFF2-40B4-BE49-F238E27FC236}">
                <a16:creationId xmlns:a16="http://schemas.microsoft.com/office/drawing/2014/main" id="{5733047D-A1C9-41AA-8376-918FE9B376C7}"/>
              </a:ext>
            </a:extLst>
          </p:cNvPr>
          <p:cNvSpPr txBox="1"/>
          <p:nvPr/>
        </p:nvSpPr>
        <p:spPr>
          <a:xfrm>
            <a:off x="7941947" y="142081"/>
            <a:ext cx="3315330" cy="523220"/>
          </a:xfrm>
          <a:prstGeom prst="rect">
            <a:avLst/>
          </a:prstGeom>
          <a:noFill/>
        </p:spPr>
        <p:txBody>
          <a:bodyPr wrap="none" rtlCol="0">
            <a:spAutoFit/>
          </a:bodyPr>
          <a:lstStyle/>
          <a:p>
            <a:pPr algn="ctr"/>
            <a:r>
              <a:rPr lang="en-US" b="1"/>
              <a:t>PHÚT GIAO THỪA</a:t>
            </a:r>
          </a:p>
        </p:txBody>
      </p:sp>
    </p:spTree>
    <p:extLst>
      <p:ext uri="{BB962C8B-B14F-4D97-AF65-F5344CB8AC3E}">
        <p14:creationId xmlns:p14="http://schemas.microsoft.com/office/powerpoint/2010/main" val="161844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370681"/>
            <a:ext cx="17907000" cy="8981282"/>
          </a:xfrm>
        </p:spPr>
        <p:txBody>
          <a:bodyPr/>
          <a:lstStyle/>
          <a:p>
            <a:pPr marL="0" indent="0" algn="just">
              <a:buNone/>
            </a:pPr>
            <a:r>
              <a:rPr lang="vi-VN" sz="11500" b="1"/>
              <a:t>Ngài </a:t>
            </a:r>
            <a:r>
              <a:rPr lang="vi-VN" sz="11500" b="1" dirty="0"/>
              <a:t>ơi! ôi Chúa Xuân muôn đời, tràn lan bao thánh ân dạt dào. Ngài ơi! ôi Chúa Xuân ân tình ban xuống ơn an bình trên nước Nam đẹp </a:t>
            </a:r>
            <a:r>
              <a:rPr lang="vi-VN" sz="11500" b="1"/>
              <a:t>xinh.</a:t>
            </a:r>
            <a:endParaRPr lang="en-US" sz="11500" b="1" dirty="0"/>
          </a:p>
        </p:txBody>
      </p:sp>
    </p:spTree>
    <p:extLst>
      <p:ext uri="{BB962C8B-B14F-4D97-AF65-F5344CB8AC3E}">
        <p14:creationId xmlns:p14="http://schemas.microsoft.com/office/powerpoint/2010/main" val="1930186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F9BD0-D11D-4537-A722-A7434E658A5B}"/>
              </a:ext>
            </a:extLst>
          </p:cNvPr>
          <p:cNvSpPr>
            <a:spLocks noGrp="1"/>
          </p:cNvSpPr>
          <p:nvPr>
            <p:ph idx="1"/>
          </p:nvPr>
        </p:nvSpPr>
        <p:spPr>
          <a:xfrm>
            <a:off x="531812" y="599281"/>
            <a:ext cx="18135600" cy="7126920"/>
          </a:xfrm>
        </p:spPr>
        <p:txBody>
          <a:bodyPr/>
          <a:lstStyle/>
          <a:p>
            <a:pPr marL="0" indent="0" algn="just">
              <a:buNone/>
            </a:pPr>
            <a:r>
              <a:rPr lang="vi-VN" sz="9600" b="1"/>
              <a:t>2.</a:t>
            </a:r>
            <a:r>
              <a:rPr lang="en-US" sz="9600" b="1"/>
              <a:t> </a:t>
            </a:r>
            <a:r>
              <a:rPr lang="vi-VN" sz="9600" b="1"/>
              <a:t>Giờ </a:t>
            </a:r>
            <a:r>
              <a:rPr lang="vi-VN" sz="9600" b="1" dirty="0"/>
              <a:t>này là phút giây giao thừa, cùng dâng muôn ca khúc yêu thương, xinh tươi thắm ý thơ tim ngây ngất hương Xuân với tất cả tấm lòng dành riêng cho Chúa Xuân.</a:t>
            </a:r>
            <a:endParaRPr lang="en-US" sz="9600" b="1" dirty="0"/>
          </a:p>
          <a:p>
            <a:pPr marL="0" indent="0" algn="just">
              <a:buNone/>
            </a:pPr>
            <a:br>
              <a:rPr lang="vi-VN" sz="9600" b="1" dirty="0"/>
            </a:br>
            <a:endParaRPr lang="en-US" sz="9600" b="1" dirty="0"/>
          </a:p>
        </p:txBody>
      </p:sp>
    </p:spTree>
    <p:extLst>
      <p:ext uri="{BB962C8B-B14F-4D97-AF65-F5344CB8AC3E}">
        <p14:creationId xmlns:p14="http://schemas.microsoft.com/office/powerpoint/2010/main" val="2401844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685799"/>
            <a:ext cx="17907000" cy="10048082"/>
          </a:xfrm>
        </p:spPr>
        <p:txBody>
          <a:bodyPr/>
          <a:lstStyle/>
          <a:p>
            <a:pPr marL="0" indent="0" algn="just">
              <a:buNone/>
            </a:pPr>
            <a:r>
              <a:rPr lang="vi-VN" sz="9600" b="1" dirty="0"/>
              <a:t>ĐK: Đoàn con dâng phút giây giao thừa. Hợp hoan vang khúc ca xuân hồng. Chào đón xuân mới sang bên thềm, Xuân thắm tươi huy hoàng ôi phút giây huyền </a:t>
            </a:r>
            <a:r>
              <a:rPr lang="vi-VN" sz="9600" b="1"/>
              <a:t>linh.</a:t>
            </a:r>
            <a:endParaRPr lang="en-US" sz="9600" b="1" dirty="0"/>
          </a:p>
        </p:txBody>
      </p:sp>
      <p:sp>
        <p:nvSpPr>
          <p:cNvPr id="4" name="TextBox 3">
            <a:extLst>
              <a:ext uri="{FF2B5EF4-FFF2-40B4-BE49-F238E27FC236}">
                <a16:creationId xmlns:a16="http://schemas.microsoft.com/office/drawing/2014/main" id="{5733047D-A1C9-41AA-8376-918FE9B376C7}"/>
              </a:ext>
            </a:extLst>
          </p:cNvPr>
          <p:cNvSpPr txBox="1"/>
          <p:nvPr/>
        </p:nvSpPr>
        <p:spPr>
          <a:xfrm>
            <a:off x="7941947" y="142081"/>
            <a:ext cx="3315330" cy="523220"/>
          </a:xfrm>
          <a:prstGeom prst="rect">
            <a:avLst/>
          </a:prstGeom>
          <a:noFill/>
        </p:spPr>
        <p:txBody>
          <a:bodyPr wrap="none" rtlCol="0">
            <a:spAutoFit/>
          </a:bodyPr>
          <a:lstStyle/>
          <a:p>
            <a:pPr algn="ctr"/>
            <a:r>
              <a:rPr lang="en-US" b="1"/>
              <a:t>PHÚT GIAO THỪA</a:t>
            </a:r>
          </a:p>
        </p:txBody>
      </p:sp>
    </p:spTree>
    <p:extLst>
      <p:ext uri="{BB962C8B-B14F-4D97-AF65-F5344CB8AC3E}">
        <p14:creationId xmlns:p14="http://schemas.microsoft.com/office/powerpoint/2010/main" val="2490770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D9E95-10F9-4E66-AD1B-534AB3F70EF6}"/>
              </a:ext>
            </a:extLst>
          </p:cNvPr>
          <p:cNvSpPr>
            <a:spLocks noGrp="1"/>
          </p:cNvSpPr>
          <p:nvPr>
            <p:ph idx="1"/>
          </p:nvPr>
        </p:nvSpPr>
        <p:spPr>
          <a:xfrm>
            <a:off x="646112" y="370681"/>
            <a:ext cx="17907000" cy="8981282"/>
          </a:xfrm>
        </p:spPr>
        <p:txBody>
          <a:bodyPr/>
          <a:lstStyle/>
          <a:p>
            <a:pPr marL="0" indent="0" algn="just">
              <a:buNone/>
            </a:pPr>
            <a:r>
              <a:rPr lang="vi-VN" sz="11500" b="1"/>
              <a:t>Ngài </a:t>
            </a:r>
            <a:r>
              <a:rPr lang="vi-VN" sz="11500" b="1" dirty="0"/>
              <a:t>ơi! ôi Chúa Xuân muôn đời, tràn lan bao thánh ân dạt dào. Ngài ơi! ôi Chúa Xuân ân tình ban xuống ơn an bình trên nước Nam đẹp </a:t>
            </a:r>
            <a:r>
              <a:rPr lang="vi-VN" sz="11500" b="1"/>
              <a:t>xinh.</a:t>
            </a:r>
            <a:endParaRPr lang="en-US" sz="11500" b="1" dirty="0"/>
          </a:p>
        </p:txBody>
      </p:sp>
    </p:spTree>
    <p:extLst>
      <p:ext uri="{BB962C8B-B14F-4D97-AF65-F5344CB8AC3E}">
        <p14:creationId xmlns:p14="http://schemas.microsoft.com/office/powerpoint/2010/main" val="66170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95F130-24F2-40C2-A253-37BC2B85F1F9}"/>
              </a:ext>
            </a:extLst>
          </p:cNvPr>
          <p:cNvSpPr>
            <a:spLocks noGrp="1"/>
          </p:cNvSpPr>
          <p:nvPr>
            <p:ph idx="1"/>
          </p:nvPr>
        </p:nvSpPr>
        <p:spPr>
          <a:xfrm>
            <a:off x="608012" y="558961"/>
            <a:ext cx="18059400" cy="7126920"/>
          </a:xfrm>
        </p:spPr>
        <p:txBody>
          <a:bodyPr/>
          <a:lstStyle/>
          <a:p>
            <a:pPr marL="0" indent="0" algn="just">
              <a:buNone/>
            </a:pPr>
            <a:r>
              <a:rPr lang="vi-VN" sz="9600" b="1" dirty="0"/>
              <a:t>3. Giờ này là phút giây giao thừa, đoàn con xin Thiên Chúa khoan nhân ban muôn phúc ân thiêng cho non nước an bình luôn tươi xinh nụ cười, tựa hương Xuân thắm </a:t>
            </a:r>
            <a:r>
              <a:rPr lang="vi-VN" sz="9600" b="1"/>
              <a:t>tươi.</a:t>
            </a:r>
            <a:endParaRPr lang="en-US" sz="9600" b="1" dirty="0"/>
          </a:p>
        </p:txBody>
      </p:sp>
    </p:spTree>
    <p:extLst>
      <p:ext uri="{BB962C8B-B14F-4D97-AF65-F5344CB8AC3E}">
        <p14:creationId xmlns:p14="http://schemas.microsoft.com/office/powerpoint/2010/main" val="2346426419"/>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11900</TotalTime>
  <Words>424</Words>
  <Application>Microsoft Office PowerPoint</Application>
  <PresentationFormat>Custom</PresentationFormat>
  <Paragraphs>17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165</cp:revision>
  <dcterms:created xsi:type="dcterms:W3CDTF">2011-08-20T01:52:59Z</dcterms:created>
  <dcterms:modified xsi:type="dcterms:W3CDTF">2024-04-08T17:48:52Z</dcterms:modified>
</cp:coreProperties>
</file>