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64" r:id="rId6"/>
    <p:sldId id="262" r:id="rId7"/>
    <p:sldId id="265" r:id="rId8"/>
    <p:sldId id="266" r:id="rId9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660"/>
  </p:normalViewPr>
  <p:slideViewPr>
    <p:cSldViewPr>
      <p:cViewPr varScale="1">
        <p:scale>
          <a:sx n="37" d="100"/>
          <a:sy n="37" d="100"/>
        </p:scale>
        <p:origin x="212" y="44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09/04/2024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72" indent="0" algn="ctr">
              <a:buNone/>
              <a:defRPr/>
            </a:lvl2pPr>
            <a:lvl3pPr marL="857144" indent="0" algn="ctr">
              <a:buNone/>
              <a:defRPr/>
            </a:lvl3pPr>
            <a:lvl4pPr marL="1285715" indent="0" algn="ctr">
              <a:buNone/>
              <a:defRPr/>
            </a:lvl4pPr>
            <a:lvl5pPr marL="1714287" indent="0" algn="ctr">
              <a:buNone/>
              <a:defRPr/>
            </a:lvl5pPr>
            <a:lvl6pPr marL="2142859" indent="0" algn="ctr">
              <a:buNone/>
              <a:defRPr/>
            </a:lvl6pPr>
            <a:lvl7pPr marL="2571432" indent="0" algn="ctr">
              <a:buNone/>
              <a:defRPr/>
            </a:lvl7pPr>
            <a:lvl8pPr marL="3000002" indent="0" algn="ctr">
              <a:buNone/>
              <a:defRPr/>
            </a:lvl8pPr>
            <a:lvl9pPr marL="34285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72" indent="0">
              <a:buNone/>
              <a:defRPr sz="1687"/>
            </a:lvl2pPr>
            <a:lvl3pPr marL="857144" indent="0">
              <a:buNone/>
              <a:defRPr sz="1500"/>
            </a:lvl3pPr>
            <a:lvl4pPr marL="1285715" indent="0">
              <a:buNone/>
              <a:defRPr sz="1312"/>
            </a:lvl4pPr>
            <a:lvl5pPr marL="1714287" indent="0">
              <a:buNone/>
              <a:defRPr sz="1312"/>
            </a:lvl5pPr>
            <a:lvl6pPr marL="2142859" indent="0">
              <a:buNone/>
              <a:defRPr sz="1312"/>
            </a:lvl6pPr>
            <a:lvl7pPr marL="2571432" indent="0">
              <a:buNone/>
              <a:defRPr sz="1312"/>
            </a:lvl7pPr>
            <a:lvl8pPr marL="3000002" indent="0">
              <a:buNone/>
              <a:defRPr sz="1312"/>
            </a:lvl8pPr>
            <a:lvl9pPr marL="3428574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72" indent="0">
              <a:buNone/>
              <a:defRPr sz="2625"/>
            </a:lvl2pPr>
            <a:lvl3pPr marL="857144" indent="0">
              <a:buNone/>
              <a:defRPr sz="2250"/>
            </a:lvl3pPr>
            <a:lvl4pPr marL="1285715" indent="0">
              <a:buNone/>
              <a:defRPr sz="1875"/>
            </a:lvl4pPr>
            <a:lvl5pPr marL="1714287" indent="0">
              <a:buNone/>
              <a:defRPr sz="1875"/>
            </a:lvl5pPr>
            <a:lvl6pPr marL="2142859" indent="0">
              <a:buNone/>
              <a:defRPr sz="1875"/>
            </a:lvl6pPr>
            <a:lvl7pPr marL="2571432" indent="0">
              <a:buNone/>
              <a:defRPr sz="1875"/>
            </a:lvl7pPr>
            <a:lvl8pPr marL="3000002" indent="0">
              <a:buNone/>
              <a:defRPr sz="1875"/>
            </a:lvl8pPr>
            <a:lvl9pPr marL="3428574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14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72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44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15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287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50" indent="-507450" algn="l" defTabSz="135568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11" indent="-422627" algn="l" defTabSz="135568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4972" indent="-337804" algn="l" defTabSz="135568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067" indent="-336316" algn="l" defTabSz="135568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651" indent="-337804" algn="l" defTabSz="135568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658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230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803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374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7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15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287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859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43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00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57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481666" y="-86519"/>
            <a:ext cx="16199126" cy="634214"/>
          </a:xfrm>
        </p:spPr>
        <p:txBody>
          <a:bodyPr/>
          <a:lstStyle/>
          <a:p>
            <a:r>
              <a:rPr lang="en-US" sz="3000" b="1" dirty="0" err="1"/>
              <a:t>PHÚT</a:t>
            </a:r>
            <a:r>
              <a:rPr lang="en-US" sz="3000" b="1" dirty="0"/>
              <a:t> </a:t>
            </a:r>
            <a:r>
              <a:rPr lang="en-US" sz="3000" b="1" dirty="0" err="1"/>
              <a:t>LINH</a:t>
            </a:r>
            <a:r>
              <a:rPr lang="en-US" sz="3000" b="1" dirty="0"/>
              <a:t> </a:t>
            </a:r>
            <a:r>
              <a:rPr lang="en-US" sz="3000" b="1" dirty="0" err="1"/>
              <a:t>THIÊNG</a:t>
            </a:r>
            <a:endParaRPr lang="en-US" sz="3000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99281" y="370681"/>
            <a:ext cx="18000663" cy="9706240"/>
          </a:xfrm>
        </p:spPr>
        <p:txBody>
          <a:bodyPr/>
          <a:lstStyle/>
          <a:p>
            <a:pPr marL="0" indent="0" algn="just">
              <a:buNone/>
            </a:pPr>
            <a:r>
              <a:rPr lang="en-US" sz="9600" b="1" dirty="0" err="1"/>
              <a:t>ĐK</a:t>
            </a:r>
            <a:r>
              <a:rPr lang="en-US" sz="9600" b="1" dirty="0"/>
              <a:t>. </a:t>
            </a:r>
            <a:r>
              <a:rPr lang="en-US" sz="9600" b="1" dirty="0" err="1"/>
              <a:t>Người</a:t>
            </a:r>
            <a:r>
              <a:rPr lang="en-US" sz="9600" b="1" dirty="0"/>
              <a:t> </a:t>
            </a:r>
            <a:r>
              <a:rPr lang="en-US" sz="9600" b="1" dirty="0" err="1"/>
              <a:t>ơi</a:t>
            </a:r>
            <a:r>
              <a:rPr lang="en-US" sz="9600" b="1" dirty="0"/>
              <a:t>! </a:t>
            </a:r>
            <a:r>
              <a:rPr lang="en-US" sz="9600" b="1" dirty="0" err="1"/>
              <a:t>Nào</a:t>
            </a:r>
            <a:r>
              <a:rPr lang="en-US" sz="9600" b="1" dirty="0"/>
              <a:t> </a:t>
            </a:r>
            <a:r>
              <a:rPr lang="en-US" sz="9600" b="1" dirty="0" err="1"/>
              <a:t>mau</a:t>
            </a:r>
            <a:r>
              <a:rPr lang="en-US" sz="9600" b="1" dirty="0"/>
              <a:t> </a:t>
            </a:r>
            <a:r>
              <a:rPr lang="en-US" sz="9600" b="1" dirty="0" err="1"/>
              <a:t>tới</a:t>
            </a:r>
            <a:r>
              <a:rPr lang="en-US" sz="9600" b="1" dirty="0"/>
              <a:t> </a:t>
            </a:r>
            <a:r>
              <a:rPr lang="en-US" sz="9600" b="1" dirty="0" err="1"/>
              <a:t>thờ</a:t>
            </a:r>
            <a:r>
              <a:rPr lang="en-US" sz="9600" b="1" dirty="0"/>
              <a:t> </a:t>
            </a:r>
            <a:r>
              <a:rPr lang="en-US" sz="9600" b="1" dirty="0" err="1"/>
              <a:t>lạy</a:t>
            </a:r>
            <a:r>
              <a:rPr lang="en-US" sz="9600" b="1" dirty="0"/>
              <a:t> </a:t>
            </a:r>
            <a:r>
              <a:rPr lang="en-US" sz="9600" b="1" dirty="0" err="1"/>
              <a:t>Chúa</a:t>
            </a:r>
            <a:r>
              <a:rPr lang="en-US" sz="9600" b="1" dirty="0"/>
              <a:t>! </a:t>
            </a:r>
            <a:r>
              <a:rPr lang="en-US" sz="9600" b="1" dirty="0" err="1"/>
              <a:t>Qùy</a:t>
            </a:r>
            <a:r>
              <a:rPr lang="en-US" sz="9600" b="1" dirty="0"/>
              <a:t> </a:t>
            </a:r>
            <a:r>
              <a:rPr lang="en-US" sz="9600" b="1" dirty="0" err="1"/>
              <a:t>dâng</a:t>
            </a:r>
            <a:r>
              <a:rPr lang="en-US" sz="9600" b="1" dirty="0"/>
              <a:t> </a:t>
            </a:r>
            <a:r>
              <a:rPr lang="en-US" sz="9600" b="1" dirty="0" err="1"/>
              <a:t>lòng</a:t>
            </a:r>
            <a:r>
              <a:rPr lang="en-US" sz="9600" b="1" dirty="0"/>
              <a:t> </a:t>
            </a:r>
            <a:r>
              <a:rPr lang="en-US" sz="9600" b="1" dirty="0" err="1"/>
              <a:t>tôn</a:t>
            </a:r>
            <a:r>
              <a:rPr lang="en-US" sz="9600" b="1" dirty="0"/>
              <a:t> </a:t>
            </a:r>
            <a:r>
              <a:rPr lang="en-US" sz="9600" b="1" dirty="0" err="1"/>
              <a:t>kính</a:t>
            </a:r>
            <a:r>
              <a:rPr lang="en-US" sz="9600" b="1" dirty="0"/>
              <a:t> </a:t>
            </a:r>
            <a:r>
              <a:rPr lang="en-US" sz="9600" b="1" dirty="0" err="1"/>
              <a:t>Chúa</a:t>
            </a:r>
            <a:r>
              <a:rPr lang="en-US" sz="9600" b="1" dirty="0"/>
              <a:t> </a:t>
            </a:r>
            <a:r>
              <a:rPr lang="en-US" sz="9600" b="1" dirty="0" err="1"/>
              <a:t>trên</a:t>
            </a:r>
            <a:r>
              <a:rPr lang="en-US" sz="9600" b="1" dirty="0"/>
              <a:t> </a:t>
            </a:r>
            <a:r>
              <a:rPr lang="en-US" sz="9600" b="1" dirty="0" err="1"/>
              <a:t>cao</a:t>
            </a:r>
            <a:r>
              <a:rPr lang="en-US" sz="9600" b="1" dirty="0"/>
              <a:t>. </a:t>
            </a:r>
            <a:r>
              <a:rPr lang="en-US" sz="9600" b="1" dirty="0" err="1"/>
              <a:t>Linh</a:t>
            </a:r>
            <a:r>
              <a:rPr lang="en-US" sz="9600" b="1" dirty="0"/>
              <a:t> </a:t>
            </a:r>
            <a:r>
              <a:rPr lang="en-US" sz="9600" b="1" dirty="0" err="1"/>
              <a:t>thiêng</a:t>
            </a:r>
            <a:r>
              <a:rPr lang="en-US" sz="9600" b="1" dirty="0"/>
              <a:t> </a:t>
            </a:r>
            <a:r>
              <a:rPr lang="en-US" sz="9600" b="1" dirty="0" err="1"/>
              <a:t>ôi</a:t>
            </a:r>
            <a:r>
              <a:rPr lang="en-US" sz="9600" b="1" dirty="0"/>
              <a:t> </a:t>
            </a:r>
            <a:r>
              <a:rPr lang="en-US" sz="9600" b="1" dirty="0" err="1"/>
              <a:t>phút</a:t>
            </a:r>
            <a:r>
              <a:rPr lang="en-US" sz="9600" b="1" dirty="0"/>
              <a:t> </a:t>
            </a:r>
            <a:r>
              <a:rPr lang="en-US" sz="9600" b="1" dirty="0" err="1"/>
              <a:t>giây</a:t>
            </a:r>
            <a:r>
              <a:rPr lang="en-US" sz="9600" b="1" dirty="0"/>
              <a:t> </a:t>
            </a:r>
            <a:r>
              <a:rPr lang="en-US" sz="9600" b="1" dirty="0" err="1"/>
              <a:t>giờ</a:t>
            </a:r>
            <a:r>
              <a:rPr lang="en-US" sz="9600" b="1" dirty="0"/>
              <a:t> </a:t>
            </a:r>
            <a:r>
              <a:rPr lang="en-US" sz="9600" b="1" dirty="0" err="1"/>
              <a:t>đây</a:t>
            </a:r>
            <a:r>
              <a:rPr lang="en-US" sz="9600" b="1" dirty="0"/>
              <a:t> </a:t>
            </a:r>
            <a:r>
              <a:rPr lang="en-US" sz="9600" b="1" dirty="0" err="1"/>
              <a:t>khi</a:t>
            </a:r>
            <a:r>
              <a:rPr lang="en-US" sz="9600" b="1" dirty="0"/>
              <a:t> </a:t>
            </a:r>
            <a:r>
              <a:rPr lang="en-US" sz="9600" b="1" dirty="0" err="1"/>
              <a:t>đoàn</a:t>
            </a:r>
            <a:r>
              <a:rPr lang="en-US" sz="9600" b="1" dirty="0"/>
              <a:t> con </a:t>
            </a:r>
            <a:r>
              <a:rPr lang="en-US" sz="9600" b="1" dirty="0" err="1"/>
              <a:t>được</a:t>
            </a:r>
            <a:r>
              <a:rPr lang="en-US" sz="9600" b="1" dirty="0"/>
              <a:t> </a:t>
            </a:r>
            <a:r>
              <a:rPr lang="en-US" sz="9600" b="1" dirty="0" err="1"/>
              <a:t>chiêm</a:t>
            </a:r>
            <a:r>
              <a:rPr lang="en-US" sz="9600" b="1" dirty="0"/>
              <a:t> </a:t>
            </a:r>
            <a:r>
              <a:rPr lang="en-US" sz="9600" b="1" dirty="0" err="1"/>
              <a:t>ngắm</a:t>
            </a:r>
            <a:r>
              <a:rPr lang="en-US" sz="9600" b="1" dirty="0"/>
              <a:t> </a:t>
            </a:r>
            <a:r>
              <a:rPr lang="en-US" sz="9600" b="1" dirty="0" err="1"/>
              <a:t>nhan</a:t>
            </a:r>
            <a:r>
              <a:rPr lang="en-US" sz="9600" b="1" dirty="0"/>
              <a:t> </a:t>
            </a:r>
            <a:r>
              <a:rPr lang="en-US" sz="9600" b="1" dirty="0" err="1"/>
              <a:t>thánh</a:t>
            </a:r>
            <a:r>
              <a:rPr lang="en-US" sz="9600" b="1" dirty="0"/>
              <a:t> </a:t>
            </a:r>
            <a:r>
              <a:rPr lang="en-US" sz="9600" b="1" dirty="0" err="1"/>
              <a:t>Chúa</a:t>
            </a:r>
            <a:r>
              <a:rPr lang="en-US" sz="9600" b="1" dirty="0"/>
              <a:t> </a:t>
            </a:r>
            <a:r>
              <a:rPr lang="en-US" sz="9600" b="1" dirty="0" err="1"/>
              <a:t>chí</a:t>
            </a:r>
            <a:r>
              <a:rPr lang="en-US" sz="9600" b="1" dirty="0"/>
              <a:t> </a:t>
            </a:r>
            <a:r>
              <a:rPr lang="en-US" sz="9600" b="1" dirty="0" err="1"/>
              <a:t>nhân</a:t>
            </a:r>
            <a:r>
              <a:rPr lang="en-US" sz="9600" b="1" dirty="0"/>
              <a:t> </a:t>
            </a:r>
            <a:r>
              <a:rPr lang="en-US" sz="9600" b="1" dirty="0" err="1"/>
              <a:t>quyền</a:t>
            </a:r>
            <a:r>
              <a:rPr lang="en-US" sz="9600" b="1" dirty="0"/>
              <a:t> </a:t>
            </a:r>
            <a:r>
              <a:rPr lang="en-US" sz="9600" b="1" dirty="0" err="1"/>
              <a:t>uy</a:t>
            </a:r>
            <a:r>
              <a:rPr lang="en-US" sz="9600" b="1" dirty="0"/>
              <a:t>.</a:t>
            </a:r>
            <a:endParaRPr lang="en-US" sz="28700" b="1" dirty="0"/>
          </a:p>
        </p:txBody>
      </p:sp>
    </p:spTree>
    <p:extLst>
      <p:ext uri="{BB962C8B-B14F-4D97-AF65-F5344CB8AC3E}">
        <p14:creationId xmlns:p14="http://schemas.microsoft.com/office/powerpoint/2010/main" val="320436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99281" y="142081"/>
            <a:ext cx="18000663" cy="970624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0000" b="1" dirty="0" err="1"/>
              <a:t>Người</a:t>
            </a:r>
            <a:r>
              <a:rPr lang="en-US" sz="10000" b="1" dirty="0"/>
              <a:t> </a:t>
            </a:r>
            <a:r>
              <a:rPr lang="en-US" sz="10000" b="1" dirty="0" err="1"/>
              <a:t>ơi</a:t>
            </a:r>
            <a:r>
              <a:rPr lang="en-US" sz="10000" b="1" dirty="0"/>
              <a:t>! </a:t>
            </a:r>
            <a:r>
              <a:rPr lang="en-US" sz="10000" b="1" dirty="0" err="1"/>
              <a:t>Nào</a:t>
            </a:r>
            <a:r>
              <a:rPr lang="en-US" sz="10000" b="1" dirty="0"/>
              <a:t> </a:t>
            </a:r>
            <a:r>
              <a:rPr lang="en-US" sz="10000" b="1" dirty="0" err="1"/>
              <a:t>mau</a:t>
            </a:r>
            <a:r>
              <a:rPr lang="en-US" sz="10000" b="1" dirty="0"/>
              <a:t> </a:t>
            </a:r>
            <a:r>
              <a:rPr lang="en-US" sz="10000" b="1" dirty="0" err="1"/>
              <a:t>tới</a:t>
            </a:r>
            <a:r>
              <a:rPr lang="en-US" sz="10000" b="1" dirty="0"/>
              <a:t> </a:t>
            </a:r>
            <a:r>
              <a:rPr lang="en-US" sz="10000" b="1" dirty="0" err="1"/>
              <a:t>thờ</a:t>
            </a:r>
            <a:r>
              <a:rPr lang="en-US" sz="10000" b="1" dirty="0"/>
              <a:t> </a:t>
            </a:r>
            <a:r>
              <a:rPr lang="en-US" sz="10000" b="1" dirty="0" err="1"/>
              <a:t>lạy</a:t>
            </a:r>
            <a:r>
              <a:rPr lang="en-US" sz="10000" b="1" dirty="0"/>
              <a:t> </a:t>
            </a:r>
            <a:r>
              <a:rPr lang="en-US" sz="10000" b="1" dirty="0" err="1"/>
              <a:t>Chúa</a:t>
            </a:r>
            <a:r>
              <a:rPr lang="en-US" sz="10000" b="1" dirty="0"/>
              <a:t>! </a:t>
            </a:r>
            <a:r>
              <a:rPr lang="en-US" sz="10000" b="1" dirty="0" err="1"/>
              <a:t>Đồng</a:t>
            </a:r>
            <a:r>
              <a:rPr lang="en-US" sz="10000" b="1" dirty="0"/>
              <a:t> </a:t>
            </a:r>
            <a:r>
              <a:rPr lang="en-US" sz="10000" b="1" dirty="0" err="1"/>
              <a:t>thanh</a:t>
            </a:r>
            <a:r>
              <a:rPr lang="en-US" sz="10000" b="1" dirty="0"/>
              <a:t> </a:t>
            </a:r>
            <a:r>
              <a:rPr lang="en-US" sz="10000" b="1" dirty="0" err="1"/>
              <a:t>hợp</a:t>
            </a:r>
            <a:r>
              <a:rPr lang="en-US" sz="10000" b="1" dirty="0"/>
              <a:t> </a:t>
            </a:r>
            <a:r>
              <a:rPr lang="en-US" sz="10000" b="1" dirty="0" err="1"/>
              <a:t>chung</a:t>
            </a:r>
            <a:r>
              <a:rPr lang="en-US" sz="10000" b="1" dirty="0"/>
              <a:t> </a:t>
            </a:r>
            <a:r>
              <a:rPr lang="en-US" sz="10000" b="1" dirty="0" err="1"/>
              <a:t>tiếng</a:t>
            </a:r>
            <a:r>
              <a:rPr lang="en-US" sz="10000" b="1" dirty="0"/>
              <a:t> </a:t>
            </a:r>
            <a:r>
              <a:rPr lang="en-US" sz="10000" b="1" dirty="0" err="1"/>
              <a:t>hát</a:t>
            </a:r>
            <a:r>
              <a:rPr lang="en-US" sz="10000" b="1" dirty="0"/>
              <a:t> ca </a:t>
            </a:r>
            <a:r>
              <a:rPr lang="en-US" sz="10000" b="1" dirty="0" err="1"/>
              <a:t>khen</a:t>
            </a:r>
            <a:r>
              <a:rPr lang="en-US" sz="10000" b="1" dirty="0"/>
              <a:t>. </a:t>
            </a:r>
            <a:r>
              <a:rPr lang="en-US" sz="10000" b="1" dirty="0" err="1"/>
              <a:t>Cảm</a:t>
            </a:r>
            <a:r>
              <a:rPr lang="en-US" sz="10000" b="1" dirty="0"/>
              <a:t> </a:t>
            </a:r>
            <a:r>
              <a:rPr lang="en-US" sz="10000" b="1" dirty="0" err="1"/>
              <a:t>mến</a:t>
            </a:r>
            <a:r>
              <a:rPr lang="en-US" sz="10000" b="1" dirty="0"/>
              <a:t> </a:t>
            </a:r>
            <a:r>
              <a:rPr lang="en-US" sz="10000" b="1" dirty="0" err="1"/>
              <a:t>ơn</a:t>
            </a:r>
            <a:r>
              <a:rPr lang="en-US" sz="10000" b="1" dirty="0"/>
              <a:t> </a:t>
            </a:r>
            <a:r>
              <a:rPr lang="en-US" sz="10000" b="1" dirty="0" err="1"/>
              <a:t>Chúa</a:t>
            </a:r>
            <a:r>
              <a:rPr lang="en-US" sz="10000" b="1" dirty="0"/>
              <a:t> ban </a:t>
            </a:r>
            <a:r>
              <a:rPr lang="en-US" sz="10000" b="1" dirty="0" err="1"/>
              <a:t>tràn</a:t>
            </a:r>
            <a:r>
              <a:rPr lang="en-US" sz="10000" b="1" dirty="0"/>
              <a:t> </a:t>
            </a:r>
            <a:r>
              <a:rPr lang="en-US" sz="10000" b="1" dirty="0" err="1"/>
              <a:t>lan</a:t>
            </a:r>
            <a:r>
              <a:rPr lang="en-US" sz="10000" b="1" dirty="0"/>
              <a:t> </a:t>
            </a:r>
            <a:r>
              <a:rPr lang="en-US" sz="10000" b="1" dirty="0" err="1"/>
              <a:t>cho</a:t>
            </a:r>
            <a:r>
              <a:rPr lang="en-US" sz="10000" b="1" dirty="0"/>
              <a:t> </a:t>
            </a:r>
            <a:r>
              <a:rPr lang="en-US" sz="10000" b="1" dirty="0" err="1"/>
              <a:t>trần</a:t>
            </a:r>
            <a:r>
              <a:rPr lang="en-US" sz="10000" b="1" dirty="0"/>
              <a:t> </a:t>
            </a:r>
            <a:r>
              <a:rPr lang="en-US" sz="10000" b="1" dirty="0" err="1"/>
              <a:t>gian</a:t>
            </a:r>
            <a:r>
              <a:rPr lang="en-US" sz="10000" b="1" dirty="0"/>
              <a:t> </a:t>
            </a:r>
            <a:r>
              <a:rPr lang="en-US" sz="10000" b="1" dirty="0" err="1"/>
              <a:t>mình</a:t>
            </a:r>
            <a:r>
              <a:rPr lang="en-US" sz="10000" b="1" dirty="0"/>
              <a:t> </a:t>
            </a:r>
            <a:r>
              <a:rPr lang="en-US" sz="10000" b="1" dirty="0" err="1"/>
              <a:t>Máu</a:t>
            </a:r>
            <a:r>
              <a:rPr lang="en-US" sz="10000" b="1" dirty="0"/>
              <a:t> </a:t>
            </a:r>
            <a:r>
              <a:rPr lang="en-US" sz="10000" b="1" dirty="0" err="1"/>
              <a:t>Thánh</a:t>
            </a:r>
            <a:r>
              <a:rPr lang="en-US" sz="10000" b="1" dirty="0"/>
              <a:t> </a:t>
            </a:r>
            <a:r>
              <a:rPr lang="en-US" sz="10000" b="1" dirty="0" err="1"/>
              <a:t>nên</a:t>
            </a:r>
            <a:r>
              <a:rPr lang="en-US" sz="10000" b="1" dirty="0"/>
              <a:t> </a:t>
            </a:r>
            <a:r>
              <a:rPr lang="en-US" sz="10000" b="1" dirty="0" err="1"/>
              <a:t>nguồn</a:t>
            </a:r>
            <a:r>
              <a:rPr lang="en-US" sz="10000" b="1" dirty="0"/>
              <a:t> </a:t>
            </a:r>
            <a:r>
              <a:rPr lang="en-US" sz="10000" b="1" dirty="0" err="1"/>
              <a:t>sống</a:t>
            </a:r>
            <a:r>
              <a:rPr lang="en-US" sz="10000" b="1" dirty="0"/>
              <a:t> </a:t>
            </a:r>
            <a:r>
              <a:rPr lang="en-US" sz="10000" b="1" dirty="0" err="1"/>
              <a:t>tuôn</a:t>
            </a:r>
            <a:r>
              <a:rPr lang="en-US" sz="10000" b="1" dirty="0"/>
              <a:t> </a:t>
            </a:r>
            <a:r>
              <a:rPr lang="en-US" sz="10000" b="1" dirty="0" err="1"/>
              <a:t>ngày</a:t>
            </a:r>
            <a:r>
              <a:rPr lang="en-US" sz="10000" b="1" dirty="0"/>
              <a:t> </a:t>
            </a:r>
            <a:r>
              <a:rPr lang="en-US" sz="10000" b="1" dirty="0" err="1"/>
              <a:t>đêm</a:t>
            </a:r>
            <a:r>
              <a:rPr lang="en-US" sz="10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908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481666" y="-86519"/>
            <a:ext cx="16199126" cy="634214"/>
          </a:xfrm>
        </p:spPr>
        <p:txBody>
          <a:bodyPr/>
          <a:lstStyle/>
          <a:p>
            <a:r>
              <a:rPr lang="en-US" sz="3000" b="1" dirty="0" err="1"/>
              <a:t>PHÚT</a:t>
            </a:r>
            <a:r>
              <a:rPr lang="en-US" sz="3000" b="1" dirty="0"/>
              <a:t> </a:t>
            </a:r>
            <a:r>
              <a:rPr lang="en-US" sz="3000" b="1" dirty="0" err="1"/>
              <a:t>LINH</a:t>
            </a:r>
            <a:r>
              <a:rPr lang="en-US" sz="3000" b="1" dirty="0"/>
              <a:t> </a:t>
            </a:r>
            <a:r>
              <a:rPr lang="en-US" sz="3000" b="1" dirty="0" err="1"/>
              <a:t>THIÊNG</a:t>
            </a:r>
            <a:endParaRPr lang="en-US" sz="3000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99281" y="494241"/>
            <a:ext cx="18000663" cy="970624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0000" b="1" dirty="0"/>
              <a:t>1. </a:t>
            </a:r>
            <a:r>
              <a:rPr lang="en-US" sz="10000" b="1" dirty="0" err="1"/>
              <a:t>Này</a:t>
            </a:r>
            <a:r>
              <a:rPr lang="en-US" sz="10000" b="1" dirty="0"/>
              <a:t> </a:t>
            </a:r>
            <a:r>
              <a:rPr lang="en-US" sz="10000" b="1" dirty="0" err="1"/>
              <a:t>đây</a:t>
            </a:r>
            <a:r>
              <a:rPr lang="en-US" sz="10000" b="1" dirty="0"/>
              <a:t> Ta ban </a:t>
            </a:r>
            <a:r>
              <a:rPr lang="en-US" sz="10000" b="1" dirty="0" err="1"/>
              <a:t>cho</a:t>
            </a:r>
            <a:r>
              <a:rPr lang="en-US" sz="10000" b="1" dirty="0"/>
              <a:t> </a:t>
            </a:r>
            <a:r>
              <a:rPr lang="en-US" sz="10000" b="1" dirty="0" err="1"/>
              <a:t>thân</a:t>
            </a:r>
            <a:r>
              <a:rPr lang="en-US" sz="10000" b="1" dirty="0"/>
              <a:t> </a:t>
            </a:r>
            <a:r>
              <a:rPr lang="en-US" sz="10000" b="1" dirty="0" err="1"/>
              <a:t>xác</a:t>
            </a:r>
            <a:r>
              <a:rPr lang="en-US" sz="10000" b="1" dirty="0"/>
              <a:t> Ta </a:t>
            </a:r>
            <a:r>
              <a:rPr lang="en-US" sz="10000" b="1" dirty="0" err="1"/>
              <a:t>làm</a:t>
            </a:r>
            <a:r>
              <a:rPr lang="en-US" sz="10000" b="1" dirty="0"/>
              <a:t> </a:t>
            </a:r>
            <a:r>
              <a:rPr lang="en-US" sz="10000" b="1" dirty="0" err="1"/>
              <a:t>của</a:t>
            </a:r>
            <a:r>
              <a:rPr lang="en-US" sz="10000" b="1" dirty="0"/>
              <a:t> </a:t>
            </a:r>
            <a:r>
              <a:rPr lang="en-US" sz="10000" b="1" dirty="0" err="1"/>
              <a:t>ăn</a:t>
            </a:r>
            <a:r>
              <a:rPr lang="en-US" sz="10000" b="1" dirty="0"/>
              <a:t> </a:t>
            </a:r>
            <a:r>
              <a:rPr lang="en-US" sz="10000" b="1" dirty="0" err="1"/>
              <a:t>Máu</a:t>
            </a:r>
            <a:r>
              <a:rPr lang="en-US" sz="10000" b="1" dirty="0"/>
              <a:t> Ta, Ta ban </a:t>
            </a:r>
            <a:r>
              <a:rPr lang="en-US" sz="10000" b="1" dirty="0" err="1"/>
              <a:t>cho</a:t>
            </a:r>
            <a:r>
              <a:rPr lang="en-US" sz="10000" b="1" dirty="0"/>
              <a:t> </a:t>
            </a:r>
            <a:r>
              <a:rPr lang="en-US" sz="10000" b="1" dirty="0" err="1"/>
              <a:t>làm</a:t>
            </a:r>
            <a:r>
              <a:rPr lang="en-US" sz="10000" b="1" dirty="0"/>
              <a:t> </a:t>
            </a:r>
            <a:r>
              <a:rPr lang="en-US" sz="10000" b="1" dirty="0" err="1"/>
              <a:t>của</a:t>
            </a:r>
            <a:r>
              <a:rPr lang="en-US" sz="10000" b="1" dirty="0"/>
              <a:t> </a:t>
            </a:r>
            <a:r>
              <a:rPr lang="en-US" sz="10000" b="1" dirty="0" err="1"/>
              <a:t>uống</a:t>
            </a:r>
            <a:r>
              <a:rPr lang="en-US" sz="10000" b="1" dirty="0"/>
              <a:t>. </a:t>
            </a:r>
            <a:r>
              <a:rPr lang="en-US" sz="10000" b="1" dirty="0" err="1"/>
              <a:t>Này</a:t>
            </a:r>
            <a:r>
              <a:rPr lang="en-US" sz="10000" b="1" dirty="0"/>
              <a:t> </a:t>
            </a:r>
            <a:r>
              <a:rPr lang="en-US" sz="10000" b="1" dirty="0" err="1"/>
              <a:t>ai</a:t>
            </a:r>
            <a:r>
              <a:rPr lang="en-US" sz="10000" b="1" dirty="0"/>
              <a:t>, </a:t>
            </a:r>
            <a:r>
              <a:rPr lang="en-US" sz="10000" b="1" dirty="0" err="1"/>
              <a:t>ai</a:t>
            </a:r>
            <a:r>
              <a:rPr lang="en-US" sz="10000" b="1" dirty="0"/>
              <a:t> </a:t>
            </a:r>
            <a:r>
              <a:rPr lang="en-US" sz="10000" b="1" dirty="0" err="1"/>
              <a:t>ăn</a:t>
            </a:r>
            <a:r>
              <a:rPr lang="en-US" sz="10000" b="1" dirty="0"/>
              <a:t> Ta </a:t>
            </a:r>
            <a:r>
              <a:rPr lang="en-US" sz="10000" b="1" dirty="0" err="1"/>
              <a:t>uống</a:t>
            </a:r>
            <a:r>
              <a:rPr lang="en-US" sz="10000" b="1" dirty="0"/>
              <a:t> </a:t>
            </a:r>
            <a:r>
              <a:rPr lang="en-US" sz="10000" b="1" dirty="0" err="1"/>
              <a:t>Máu</a:t>
            </a:r>
            <a:r>
              <a:rPr lang="en-US" sz="10000" b="1" dirty="0"/>
              <a:t> Ta </a:t>
            </a:r>
            <a:r>
              <a:rPr lang="en-US" sz="10000" b="1" dirty="0" err="1"/>
              <a:t>trong</a:t>
            </a:r>
            <a:r>
              <a:rPr lang="en-US" sz="10000" b="1" dirty="0"/>
              <a:t> tin </a:t>
            </a:r>
            <a:r>
              <a:rPr lang="en-US" sz="10000" b="1" dirty="0" err="1"/>
              <a:t>yêu</a:t>
            </a:r>
            <a:r>
              <a:rPr lang="en-US" sz="10000" b="1" dirty="0"/>
              <a:t> </a:t>
            </a:r>
            <a:r>
              <a:rPr lang="en-US" sz="10000" b="1" dirty="0" err="1"/>
              <a:t>thì</a:t>
            </a:r>
            <a:r>
              <a:rPr lang="en-US" sz="10000" b="1" dirty="0"/>
              <a:t> </a:t>
            </a:r>
            <a:r>
              <a:rPr lang="en-US" sz="10000" b="1" dirty="0" err="1"/>
              <a:t>sẽ</a:t>
            </a:r>
            <a:r>
              <a:rPr lang="en-US" sz="10000" b="1" dirty="0"/>
              <a:t> </a:t>
            </a:r>
            <a:r>
              <a:rPr lang="en-US" sz="10000" b="1" dirty="0" err="1"/>
              <a:t>sống</a:t>
            </a:r>
            <a:r>
              <a:rPr lang="en-US" sz="10000" b="1" dirty="0"/>
              <a:t>, </a:t>
            </a:r>
            <a:r>
              <a:rPr lang="en-US" sz="10000" b="1" dirty="0" err="1"/>
              <a:t>sẽ</a:t>
            </a:r>
            <a:r>
              <a:rPr lang="en-US" sz="10000" b="1" dirty="0"/>
              <a:t> </a:t>
            </a:r>
            <a:r>
              <a:rPr lang="en-US" sz="10000" b="1" dirty="0" err="1"/>
              <a:t>sống</a:t>
            </a:r>
            <a:r>
              <a:rPr lang="en-US" sz="10000" b="1" dirty="0"/>
              <a:t> </a:t>
            </a:r>
            <a:r>
              <a:rPr lang="en-US" sz="10000" b="1" dirty="0" err="1"/>
              <a:t>mãi</a:t>
            </a:r>
            <a:r>
              <a:rPr lang="en-US" sz="10000" b="1" dirty="0"/>
              <a:t> </a:t>
            </a:r>
            <a:r>
              <a:rPr lang="en-US" sz="10000" b="1" dirty="0" err="1"/>
              <a:t>muôn</a:t>
            </a:r>
            <a:r>
              <a:rPr lang="en-US" sz="10000" b="1" dirty="0"/>
              <a:t> </a:t>
            </a:r>
            <a:r>
              <a:rPr lang="en-US" sz="10000" b="1" dirty="0" err="1"/>
              <a:t>đời</a:t>
            </a:r>
            <a:r>
              <a:rPr lang="en-US" sz="10000" b="1" dirty="0"/>
              <a:t> </a:t>
            </a:r>
            <a:r>
              <a:rPr lang="en-US" sz="10000" b="1" dirty="0" err="1"/>
              <a:t>liên</a:t>
            </a:r>
            <a:endParaRPr 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226563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481666" y="-86519"/>
            <a:ext cx="16199126" cy="634214"/>
          </a:xfrm>
        </p:spPr>
        <p:txBody>
          <a:bodyPr/>
          <a:lstStyle/>
          <a:p>
            <a:r>
              <a:rPr lang="en-US" sz="3000" b="1" dirty="0" err="1"/>
              <a:t>PHÚT</a:t>
            </a:r>
            <a:r>
              <a:rPr lang="en-US" sz="3000" b="1" dirty="0"/>
              <a:t> </a:t>
            </a:r>
            <a:r>
              <a:rPr lang="en-US" sz="3000" b="1" dirty="0" err="1"/>
              <a:t>LINH</a:t>
            </a:r>
            <a:r>
              <a:rPr lang="en-US" sz="3000" b="1" dirty="0"/>
              <a:t> </a:t>
            </a:r>
            <a:r>
              <a:rPr lang="en-US" sz="3000" b="1" dirty="0" err="1"/>
              <a:t>THIÊNG</a:t>
            </a:r>
            <a:endParaRPr lang="en-US" sz="3000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99281" y="370681"/>
            <a:ext cx="18000663" cy="9706240"/>
          </a:xfrm>
        </p:spPr>
        <p:txBody>
          <a:bodyPr/>
          <a:lstStyle/>
          <a:p>
            <a:pPr marL="0" indent="0" algn="just">
              <a:buNone/>
            </a:pPr>
            <a:r>
              <a:rPr lang="en-US" sz="9600" b="1" dirty="0" err="1"/>
              <a:t>ĐK</a:t>
            </a:r>
            <a:r>
              <a:rPr lang="en-US" sz="9600" b="1" dirty="0"/>
              <a:t>. </a:t>
            </a:r>
            <a:r>
              <a:rPr lang="en-US" sz="9600" b="1" dirty="0" err="1"/>
              <a:t>Người</a:t>
            </a:r>
            <a:r>
              <a:rPr lang="en-US" sz="9600" b="1" dirty="0"/>
              <a:t> </a:t>
            </a:r>
            <a:r>
              <a:rPr lang="en-US" sz="9600" b="1" dirty="0" err="1"/>
              <a:t>ơi</a:t>
            </a:r>
            <a:r>
              <a:rPr lang="en-US" sz="9600" b="1" dirty="0"/>
              <a:t>! </a:t>
            </a:r>
            <a:r>
              <a:rPr lang="en-US" sz="9600" b="1" dirty="0" err="1"/>
              <a:t>Nào</a:t>
            </a:r>
            <a:r>
              <a:rPr lang="en-US" sz="9600" b="1" dirty="0"/>
              <a:t> </a:t>
            </a:r>
            <a:r>
              <a:rPr lang="en-US" sz="9600" b="1" dirty="0" err="1"/>
              <a:t>mau</a:t>
            </a:r>
            <a:r>
              <a:rPr lang="en-US" sz="9600" b="1" dirty="0"/>
              <a:t> </a:t>
            </a:r>
            <a:r>
              <a:rPr lang="en-US" sz="9600" b="1" dirty="0" err="1"/>
              <a:t>tới</a:t>
            </a:r>
            <a:r>
              <a:rPr lang="en-US" sz="9600" b="1" dirty="0"/>
              <a:t> </a:t>
            </a:r>
            <a:r>
              <a:rPr lang="en-US" sz="9600" b="1" dirty="0" err="1"/>
              <a:t>thờ</a:t>
            </a:r>
            <a:r>
              <a:rPr lang="en-US" sz="9600" b="1" dirty="0"/>
              <a:t> </a:t>
            </a:r>
            <a:r>
              <a:rPr lang="en-US" sz="9600" b="1" dirty="0" err="1"/>
              <a:t>lạy</a:t>
            </a:r>
            <a:r>
              <a:rPr lang="en-US" sz="9600" b="1" dirty="0"/>
              <a:t> </a:t>
            </a:r>
            <a:r>
              <a:rPr lang="en-US" sz="9600" b="1" dirty="0" err="1"/>
              <a:t>Chúa</a:t>
            </a:r>
            <a:r>
              <a:rPr lang="en-US" sz="9600" b="1" dirty="0"/>
              <a:t>! </a:t>
            </a:r>
            <a:r>
              <a:rPr lang="en-US" sz="9600" b="1" dirty="0" err="1"/>
              <a:t>Qùy</a:t>
            </a:r>
            <a:r>
              <a:rPr lang="en-US" sz="9600" b="1" dirty="0"/>
              <a:t> </a:t>
            </a:r>
            <a:r>
              <a:rPr lang="en-US" sz="9600" b="1" dirty="0" err="1"/>
              <a:t>dâng</a:t>
            </a:r>
            <a:r>
              <a:rPr lang="en-US" sz="9600" b="1" dirty="0"/>
              <a:t> </a:t>
            </a:r>
            <a:r>
              <a:rPr lang="en-US" sz="9600" b="1" dirty="0" err="1"/>
              <a:t>lòng</a:t>
            </a:r>
            <a:r>
              <a:rPr lang="en-US" sz="9600" b="1" dirty="0"/>
              <a:t> </a:t>
            </a:r>
            <a:r>
              <a:rPr lang="en-US" sz="9600" b="1" dirty="0" err="1"/>
              <a:t>tôn</a:t>
            </a:r>
            <a:r>
              <a:rPr lang="en-US" sz="9600" b="1" dirty="0"/>
              <a:t> </a:t>
            </a:r>
            <a:r>
              <a:rPr lang="en-US" sz="9600" b="1" dirty="0" err="1"/>
              <a:t>kính</a:t>
            </a:r>
            <a:r>
              <a:rPr lang="en-US" sz="9600" b="1" dirty="0"/>
              <a:t> </a:t>
            </a:r>
            <a:r>
              <a:rPr lang="en-US" sz="9600" b="1" dirty="0" err="1"/>
              <a:t>Chúa</a:t>
            </a:r>
            <a:r>
              <a:rPr lang="en-US" sz="9600" b="1" dirty="0"/>
              <a:t> </a:t>
            </a:r>
            <a:r>
              <a:rPr lang="en-US" sz="9600" b="1" dirty="0" err="1"/>
              <a:t>trên</a:t>
            </a:r>
            <a:r>
              <a:rPr lang="en-US" sz="9600" b="1" dirty="0"/>
              <a:t> </a:t>
            </a:r>
            <a:r>
              <a:rPr lang="en-US" sz="9600" b="1" dirty="0" err="1"/>
              <a:t>cao</a:t>
            </a:r>
            <a:r>
              <a:rPr lang="en-US" sz="9600" b="1" dirty="0"/>
              <a:t>. </a:t>
            </a:r>
            <a:r>
              <a:rPr lang="en-US" sz="9600" b="1" dirty="0" err="1"/>
              <a:t>Linh</a:t>
            </a:r>
            <a:r>
              <a:rPr lang="en-US" sz="9600" b="1" dirty="0"/>
              <a:t> </a:t>
            </a:r>
            <a:r>
              <a:rPr lang="en-US" sz="9600" b="1" dirty="0" err="1"/>
              <a:t>thiêng</a:t>
            </a:r>
            <a:r>
              <a:rPr lang="en-US" sz="9600" b="1" dirty="0"/>
              <a:t> </a:t>
            </a:r>
            <a:r>
              <a:rPr lang="en-US" sz="9600" b="1" dirty="0" err="1"/>
              <a:t>ôi</a:t>
            </a:r>
            <a:r>
              <a:rPr lang="en-US" sz="9600" b="1" dirty="0"/>
              <a:t> </a:t>
            </a:r>
            <a:r>
              <a:rPr lang="en-US" sz="9600" b="1" dirty="0" err="1"/>
              <a:t>phút</a:t>
            </a:r>
            <a:r>
              <a:rPr lang="en-US" sz="9600" b="1" dirty="0"/>
              <a:t> </a:t>
            </a:r>
            <a:r>
              <a:rPr lang="en-US" sz="9600" b="1" dirty="0" err="1"/>
              <a:t>giây</a:t>
            </a:r>
            <a:r>
              <a:rPr lang="en-US" sz="9600" b="1" dirty="0"/>
              <a:t> </a:t>
            </a:r>
            <a:r>
              <a:rPr lang="en-US" sz="9600" b="1" dirty="0" err="1"/>
              <a:t>giờ</a:t>
            </a:r>
            <a:r>
              <a:rPr lang="en-US" sz="9600" b="1" dirty="0"/>
              <a:t> </a:t>
            </a:r>
            <a:r>
              <a:rPr lang="en-US" sz="9600" b="1" dirty="0" err="1"/>
              <a:t>đây</a:t>
            </a:r>
            <a:r>
              <a:rPr lang="en-US" sz="9600" b="1" dirty="0"/>
              <a:t> </a:t>
            </a:r>
            <a:r>
              <a:rPr lang="en-US" sz="9600" b="1" dirty="0" err="1"/>
              <a:t>khi</a:t>
            </a:r>
            <a:r>
              <a:rPr lang="en-US" sz="9600" b="1" dirty="0"/>
              <a:t> </a:t>
            </a:r>
            <a:r>
              <a:rPr lang="en-US" sz="9600" b="1" dirty="0" err="1"/>
              <a:t>đoàn</a:t>
            </a:r>
            <a:r>
              <a:rPr lang="en-US" sz="9600" b="1" dirty="0"/>
              <a:t> con </a:t>
            </a:r>
            <a:r>
              <a:rPr lang="en-US" sz="9600" b="1" dirty="0" err="1"/>
              <a:t>được</a:t>
            </a:r>
            <a:r>
              <a:rPr lang="en-US" sz="9600" b="1" dirty="0"/>
              <a:t> </a:t>
            </a:r>
            <a:r>
              <a:rPr lang="en-US" sz="9600" b="1" dirty="0" err="1"/>
              <a:t>chiêm</a:t>
            </a:r>
            <a:r>
              <a:rPr lang="en-US" sz="9600" b="1" dirty="0"/>
              <a:t> </a:t>
            </a:r>
            <a:r>
              <a:rPr lang="en-US" sz="9600" b="1" dirty="0" err="1"/>
              <a:t>ngắm</a:t>
            </a:r>
            <a:r>
              <a:rPr lang="en-US" sz="9600" b="1" dirty="0"/>
              <a:t> </a:t>
            </a:r>
            <a:r>
              <a:rPr lang="en-US" sz="9600" b="1" dirty="0" err="1"/>
              <a:t>nhan</a:t>
            </a:r>
            <a:r>
              <a:rPr lang="en-US" sz="9600" b="1" dirty="0"/>
              <a:t> </a:t>
            </a:r>
            <a:r>
              <a:rPr lang="en-US" sz="9600" b="1" dirty="0" err="1"/>
              <a:t>thánh</a:t>
            </a:r>
            <a:r>
              <a:rPr lang="en-US" sz="9600" b="1" dirty="0"/>
              <a:t> </a:t>
            </a:r>
            <a:r>
              <a:rPr lang="en-US" sz="9600" b="1" dirty="0" err="1"/>
              <a:t>Chúa</a:t>
            </a:r>
            <a:r>
              <a:rPr lang="en-US" sz="9600" b="1" dirty="0"/>
              <a:t> </a:t>
            </a:r>
            <a:r>
              <a:rPr lang="en-US" sz="9600" b="1" dirty="0" err="1"/>
              <a:t>chí</a:t>
            </a:r>
            <a:r>
              <a:rPr lang="en-US" sz="9600" b="1" dirty="0"/>
              <a:t> </a:t>
            </a:r>
            <a:r>
              <a:rPr lang="en-US" sz="9600" b="1" dirty="0" err="1"/>
              <a:t>nhân</a:t>
            </a:r>
            <a:r>
              <a:rPr lang="en-US" sz="9600" b="1" dirty="0"/>
              <a:t> </a:t>
            </a:r>
            <a:r>
              <a:rPr lang="en-US" sz="9600" b="1" dirty="0" err="1"/>
              <a:t>quyền</a:t>
            </a:r>
            <a:r>
              <a:rPr lang="en-US" sz="9600" b="1" dirty="0"/>
              <a:t> </a:t>
            </a:r>
            <a:r>
              <a:rPr lang="en-US" sz="9600" b="1" dirty="0" err="1"/>
              <a:t>uy</a:t>
            </a:r>
            <a:r>
              <a:rPr lang="en-US" sz="9600" b="1" dirty="0"/>
              <a:t>.</a:t>
            </a:r>
            <a:endParaRPr lang="en-US" sz="28700" b="1" dirty="0"/>
          </a:p>
        </p:txBody>
      </p:sp>
    </p:spTree>
    <p:extLst>
      <p:ext uri="{BB962C8B-B14F-4D97-AF65-F5344CB8AC3E}">
        <p14:creationId xmlns:p14="http://schemas.microsoft.com/office/powerpoint/2010/main" val="1567547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99281" y="142081"/>
            <a:ext cx="18000663" cy="970624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0000" b="1" dirty="0" err="1"/>
              <a:t>Người</a:t>
            </a:r>
            <a:r>
              <a:rPr lang="en-US" sz="10000" b="1" dirty="0"/>
              <a:t> </a:t>
            </a:r>
            <a:r>
              <a:rPr lang="en-US" sz="10000" b="1" dirty="0" err="1"/>
              <a:t>ơi</a:t>
            </a:r>
            <a:r>
              <a:rPr lang="en-US" sz="10000" b="1" dirty="0"/>
              <a:t>! </a:t>
            </a:r>
            <a:r>
              <a:rPr lang="en-US" sz="10000" b="1" dirty="0" err="1"/>
              <a:t>Nào</a:t>
            </a:r>
            <a:r>
              <a:rPr lang="en-US" sz="10000" b="1" dirty="0"/>
              <a:t> </a:t>
            </a:r>
            <a:r>
              <a:rPr lang="en-US" sz="10000" b="1" dirty="0" err="1"/>
              <a:t>mau</a:t>
            </a:r>
            <a:r>
              <a:rPr lang="en-US" sz="10000" b="1" dirty="0"/>
              <a:t> </a:t>
            </a:r>
            <a:r>
              <a:rPr lang="en-US" sz="10000" b="1" dirty="0" err="1"/>
              <a:t>tới</a:t>
            </a:r>
            <a:r>
              <a:rPr lang="en-US" sz="10000" b="1" dirty="0"/>
              <a:t> </a:t>
            </a:r>
            <a:r>
              <a:rPr lang="en-US" sz="10000" b="1" dirty="0" err="1"/>
              <a:t>thờ</a:t>
            </a:r>
            <a:r>
              <a:rPr lang="en-US" sz="10000" b="1" dirty="0"/>
              <a:t> </a:t>
            </a:r>
            <a:r>
              <a:rPr lang="en-US" sz="10000" b="1" dirty="0" err="1"/>
              <a:t>lạy</a:t>
            </a:r>
            <a:r>
              <a:rPr lang="en-US" sz="10000" b="1" dirty="0"/>
              <a:t> </a:t>
            </a:r>
            <a:r>
              <a:rPr lang="en-US" sz="10000" b="1" dirty="0" err="1"/>
              <a:t>Chúa</a:t>
            </a:r>
            <a:r>
              <a:rPr lang="en-US" sz="10000" b="1" dirty="0"/>
              <a:t>! </a:t>
            </a:r>
            <a:r>
              <a:rPr lang="en-US" sz="10000" b="1" dirty="0" err="1"/>
              <a:t>Đồng</a:t>
            </a:r>
            <a:r>
              <a:rPr lang="en-US" sz="10000" b="1" dirty="0"/>
              <a:t> </a:t>
            </a:r>
            <a:r>
              <a:rPr lang="en-US" sz="10000" b="1" dirty="0" err="1"/>
              <a:t>thanh</a:t>
            </a:r>
            <a:r>
              <a:rPr lang="en-US" sz="10000" b="1" dirty="0"/>
              <a:t> </a:t>
            </a:r>
            <a:r>
              <a:rPr lang="en-US" sz="10000" b="1" dirty="0" err="1"/>
              <a:t>hợp</a:t>
            </a:r>
            <a:r>
              <a:rPr lang="en-US" sz="10000" b="1" dirty="0"/>
              <a:t> </a:t>
            </a:r>
            <a:r>
              <a:rPr lang="en-US" sz="10000" b="1" dirty="0" err="1"/>
              <a:t>chung</a:t>
            </a:r>
            <a:r>
              <a:rPr lang="en-US" sz="10000" b="1" dirty="0"/>
              <a:t> </a:t>
            </a:r>
            <a:r>
              <a:rPr lang="en-US" sz="10000" b="1" dirty="0" err="1"/>
              <a:t>tiếng</a:t>
            </a:r>
            <a:r>
              <a:rPr lang="en-US" sz="10000" b="1" dirty="0"/>
              <a:t> </a:t>
            </a:r>
            <a:r>
              <a:rPr lang="en-US" sz="10000" b="1" dirty="0" err="1"/>
              <a:t>hát</a:t>
            </a:r>
            <a:r>
              <a:rPr lang="en-US" sz="10000" b="1" dirty="0"/>
              <a:t> ca </a:t>
            </a:r>
            <a:r>
              <a:rPr lang="en-US" sz="10000" b="1" dirty="0" err="1"/>
              <a:t>khen</a:t>
            </a:r>
            <a:r>
              <a:rPr lang="en-US" sz="10000" b="1" dirty="0"/>
              <a:t>. </a:t>
            </a:r>
            <a:r>
              <a:rPr lang="en-US" sz="10000" b="1" dirty="0" err="1"/>
              <a:t>Cảm</a:t>
            </a:r>
            <a:r>
              <a:rPr lang="en-US" sz="10000" b="1" dirty="0"/>
              <a:t> </a:t>
            </a:r>
            <a:r>
              <a:rPr lang="en-US" sz="10000" b="1" dirty="0" err="1"/>
              <a:t>mến</a:t>
            </a:r>
            <a:r>
              <a:rPr lang="en-US" sz="10000" b="1" dirty="0"/>
              <a:t> </a:t>
            </a:r>
            <a:r>
              <a:rPr lang="en-US" sz="10000" b="1" dirty="0" err="1"/>
              <a:t>ơn</a:t>
            </a:r>
            <a:r>
              <a:rPr lang="en-US" sz="10000" b="1" dirty="0"/>
              <a:t> </a:t>
            </a:r>
            <a:r>
              <a:rPr lang="en-US" sz="10000" b="1" dirty="0" err="1"/>
              <a:t>Chúa</a:t>
            </a:r>
            <a:r>
              <a:rPr lang="en-US" sz="10000" b="1" dirty="0"/>
              <a:t> ban </a:t>
            </a:r>
            <a:r>
              <a:rPr lang="en-US" sz="10000" b="1" dirty="0" err="1"/>
              <a:t>tràn</a:t>
            </a:r>
            <a:r>
              <a:rPr lang="en-US" sz="10000" b="1" dirty="0"/>
              <a:t> </a:t>
            </a:r>
            <a:r>
              <a:rPr lang="en-US" sz="10000" b="1" dirty="0" err="1"/>
              <a:t>lan</a:t>
            </a:r>
            <a:r>
              <a:rPr lang="en-US" sz="10000" b="1" dirty="0"/>
              <a:t> </a:t>
            </a:r>
            <a:r>
              <a:rPr lang="en-US" sz="10000" b="1" dirty="0" err="1"/>
              <a:t>cho</a:t>
            </a:r>
            <a:r>
              <a:rPr lang="en-US" sz="10000" b="1" dirty="0"/>
              <a:t> </a:t>
            </a:r>
            <a:r>
              <a:rPr lang="en-US" sz="10000" b="1" dirty="0" err="1"/>
              <a:t>trần</a:t>
            </a:r>
            <a:r>
              <a:rPr lang="en-US" sz="10000" b="1" dirty="0"/>
              <a:t> </a:t>
            </a:r>
            <a:r>
              <a:rPr lang="en-US" sz="10000" b="1" dirty="0" err="1"/>
              <a:t>gian</a:t>
            </a:r>
            <a:r>
              <a:rPr lang="en-US" sz="10000" b="1" dirty="0"/>
              <a:t> </a:t>
            </a:r>
            <a:r>
              <a:rPr lang="en-US" sz="10000" b="1" dirty="0" err="1"/>
              <a:t>mình</a:t>
            </a:r>
            <a:r>
              <a:rPr lang="en-US" sz="10000" b="1" dirty="0"/>
              <a:t> </a:t>
            </a:r>
            <a:r>
              <a:rPr lang="en-US" sz="10000" b="1" dirty="0" err="1"/>
              <a:t>Máu</a:t>
            </a:r>
            <a:r>
              <a:rPr lang="en-US" sz="10000" b="1" dirty="0"/>
              <a:t> </a:t>
            </a:r>
            <a:r>
              <a:rPr lang="en-US" sz="10000" b="1" dirty="0" err="1"/>
              <a:t>Thánh</a:t>
            </a:r>
            <a:r>
              <a:rPr lang="en-US" sz="10000" b="1" dirty="0"/>
              <a:t> </a:t>
            </a:r>
            <a:r>
              <a:rPr lang="en-US" sz="10000" b="1" dirty="0" err="1"/>
              <a:t>nên</a:t>
            </a:r>
            <a:r>
              <a:rPr lang="en-US" sz="10000" b="1" dirty="0"/>
              <a:t> </a:t>
            </a:r>
            <a:r>
              <a:rPr lang="en-US" sz="10000" b="1" dirty="0" err="1"/>
              <a:t>nguồn</a:t>
            </a:r>
            <a:r>
              <a:rPr lang="en-US" sz="10000" b="1" dirty="0"/>
              <a:t> </a:t>
            </a:r>
            <a:r>
              <a:rPr lang="en-US" sz="10000" b="1" dirty="0" err="1"/>
              <a:t>sống</a:t>
            </a:r>
            <a:r>
              <a:rPr lang="en-US" sz="10000" b="1" dirty="0"/>
              <a:t> </a:t>
            </a:r>
            <a:r>
              <a:rPr lang="en-US" sz="10000" b="1" dirty="0" err="1"/>
              <a:t>tuôn</a:t>
            </a:r>
            <a:r>
              <a:rPr lang="en-US" sz="10000" b="1" dirty="0"/>
              <a:t> </a:t>
            </a:r>
            <a:r>
              <a:rPr lang="en-US" sz="10000" b="1" dirty="0" err="1"/>
              <a:t>ngày</a:t>
            </a:r>
            <a:r>
              <a:rPr lang="en-US" sz="10000" b="1" dirty="0"/>
              <a:t> </a:t>
            </a:r>
            <a:r>
              <a:rPr lang="en-US" sz="10000" b="1" dirty="0" err="1"/>
              <a:t>đêm</a:t>
            </a:r>
            <a:r>
              <a:rPr lang="en-US" sz="10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9817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481666" y="-86519"/>
            <a:ext cx="16199126" cy="634214"/>
          </a:xfrm>
        </p:spPr>
        <p:txBody>
          <a:bodyPr/>
          <a:lstStyle/>
          <a:p>
            <a:r>
              <a:rPr lang="en-US" sz="3000" b="1" dirty="0" err="1"/>
              <a:t>PHÚT</a:t>
            </a:r>
            <a:r>
              <a:rPr lang="en-US" sz="3000" b="1" dirty="0"/>
              <a:t> </a:t>
            </a:r>
            <a:r>
              <a:rPr lang="en-US" sz="3000" b="1" dirty="0" err="1"/>
              <a:t>LINH</a:t>
            </a:r>
            <a:r>
              <a:rPr lang="en-US" sz="3000" b="1" dirty="0"/>
              <a:t> </a:t>
            </a:r>
            <a:r>
              <a:rPr lang="en-US" sz="3000" b="1" dirty="0" err="1"/>
              <a:t>THIÊNG</a:t>
            </a:r>
            <a:endParaRPr lang="en-US" sz="3000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99281" y="570441"/>
            <a:ext cx="18000663" cy="970624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0000" b="1" dirty="0"/>
              <a:t>2. </a:t>
            </a:r>
            <a:r>
              <a:rPr lang="en-US" sz="10000" b="1" dirty="0" err="1"/>
              <a:t>Người</a:t>
            </a:r>
            <a:r>
              <a:rPr lang="en-US" sz="10000" b="1" dirty="0"/>
              <a:t> </a:t>
            </a:r>
            <a:r>
              <a:rPr lang="en-US" sz="10000" b="1" dirty="0" err="1"/>
              <a:t>ơi</a:t>
            </a:r>
            <a:r>
              <a:rPr lang="en-US" sz="10000" b="1" dirty="0"/>
              <a:t>! </a:t>
            </a:r>
            <a:r>
              <a:rPr lang="en-US" sz="10000" b="1" dirty="0" err="1"/>
              <a:t>Không</a:t>
            </a:r>
            <a:r>
              <a:rPr lang="en-US" sz="10000" b="1" dirty="0"/>
              <a:t> </a:t>
            </a:r>
            <a:r>
              <a:rPr lang="en-US" sz="10000" b="1" dirty="0" err="1"/>
              <a:t>như</a:t>
            </a:r>
            <a:r>
              <a:rPr lang="en-US" sz="10000" b="1" dirty="0"/>
              <a:t> </a:t>
            </a:r>
            <a:r>
              <a:rPr lang="en-US" sz="10000" b="1" dirty="0" err="1"/>
              <a:t>xưa</a:t>
            </a:r>
            <a:r>
              <a:rPr lang="en-US" sz="10000" b="1" dirty="0"/>
              <a:t> </a:t>
            </a:r>
            <a:r>
              <a:rPr lang="en-US" sz="10000" b="1" dirty="0" err="1"/>
              <a:t>tổ</a:t>
            </a:r>
            <a:r>
              <a:rPr lang="en-US" sz="10000" b="1" dirty="0"/>
              <a:t> </a:t>
            </a:r>
            <a:r>
              <a:rPr lang="en-US" sz="10000" b="1" dirty="0" err="1"/>
              <a:t>tiên</a:t>
            </a:r>
            <a:r>
              <a:rPr lang="en-US" sz="10000" b="1" dirty="0"/>
              <a:t> </a:t>
            </a:r>
            <a:r>
              <a:rPr lang="en-US" sz="10000" b="1" dirty="0" err="1"/>
              <a:t>ngươi</a:t>
            </a:r>
            <a:r>
              <a:rPr lang="en-US" sz="10000" b="1" dirty="0"/>
              <a:t> </a:t>
            </a:r>
            <a:r>
              <a:rPr lang="en-US" sz="10000" b="1" dirty="0" err="1"/>
              <a:t>thời</a:t>
            </a:r>
            <a:r>
              <a:rPr lang="en-US" sz="10000" b="1" dirty="0"/>
              <a:t> </a:t>
            </a:r>
            <a:r>
              <a:rPr lang="en-US" sz="10000" b="1" dirty="0" err="1"/>
              <a:t>Mô</a:t>
            </a:r>
            <a:r>
              <a:rPr lang="en-US" sz="10000" b="1" dirty="0"/>
              <a:t> - </a:t>
            </a:r>
            <a:r>
              <a:rPr lang="en-US" sz="10000" b="1" dirty="0" err="1"/>
              <a:t>sê</a:t>
            </a:r>
            <a:r>
              <a:rPr lang="en-US" sz="10000" b="1" dirty="0"/>
              <a:t> </a:t>
            </a:r>
            <a:r>
              <a:rPr lang="en-US" sz="10000" b="1" dirty="0" err="1"/>
              <a:t>đã</a:t>
            </a:r>
            <a:r>
              <a:rPr lang="en-US" sz="10000" b="1" dirty="0"/>
              <a:t> </a:t>
            </a:r>
            <a:r>
              <a:rPr lang="en-US" sz="10000" b="1" dirty="0" err="1"/>
              <a:t>ăn</a:t>
            </a:r>
            <a:r>
              <a:rPr lang="en-US" sz="10000" b="1" dirty="0"/>
              <a:t>, </a:t>
            </a:r>
            <a:r>
              <a:rPr lang="en-US" sz="10000" b="1" dirty="0" err="1"/>
              <a:t>ăn</a:t>
            </a:r>
            <a:r>
              <a:rPr lang="en-US" sz="10000" b="1" dirty="0"/>
              <a:t> Man - </a:t>
            </a:r>
            <a:r>
              <a:rPr lang="en-US" sz="10000" b="1" dirty="0" err="1"/>
              <a:t>na</a:t>
            </a:r>
            <a:r>
              <a:rPr lang="en-US" sz="10000" b="1" dirty="0"/>
              <a:t> </a:t>
            </a:r>
            <a:r>
              <a:rPr lang="en-US" sz="10000" b="1" dirty="0" err="1"/>
              <a:t>và</a:t>
            </a:r>
            <a:r>
              <a:rPr lang="en-US" sz="10000" b="1" dirty="0"/>
              <a:t> </a:t>
            </a:r>
            <a:r>
              <a:rPr lang="en-US" sz="10000" b="1" dirty="0" err="1"/>
              <a:t>đã</a:t>
            </a:r>
            <a:r>
              <a:rPr lang="en-US" sz="10000" b="1" dirty="0"/>
              <a:t> </a:t>
            </a:r>
            <a:r>
              <a:rPr lang="en-US" sz="10000" b="1" dirty="0" err="1"/>
              <a:t>chết</a:t>
            </a:r>
            <a:r>
              <a:rPr lang="en-US" sz="10000" b="1" dirty="0"/>
              <a:t>. </a:t>
            </a:r>
            <a:r>
              <a:rPr lang="en-US" sz="10000" b="1" dirty="0" err="1"/>
              <a:t>Ngày</a:t>
            </a:r>
            <a:r>
              <a:rPr lang="en-US" sz="10000" b="1" dirty="0"/>
              <a:t> nay </a:t>
            </a:r>
            <a:r>
              <a:rPr lang="en-US" sz="10000" b="1" dirty="0" err="1"/>
              <a:t>ai</a:t>
            </a:r>
            <a:r>
              <a:rPr lang="en-US" sz="10000" b="1" dirty="0"/>
              <a:t> tin Ta </a:t>
            </a:r>
            <a:r>
              <a:rPr lang="en-US" sz="10000" b="1" dirty="0" err="1"/>
              <a:t>ăn</a:t>
            </a:r>
            <a:r>
              <a:rPr lang="en-US" sz="10000" b="1" dirty="0"/>
              <a:t> </a:t>
            </a:r>
            <a:r>
              <a:rPr lang="en-US" sz="10000" b="1" dirty="0" err="1"/>
              <a:t>bánh</a:t>
            </a:r>
            <a:r>
              <a:rPr lang="en-US" sz="10000" b="1" dirty="0"/>
              <a:t> </a:t>
            </a:r>
            <a:r>
              <a:rPr lang="en-US" sz="10000" b="1" dirty="0" err="1"/>
              <a:t>đây</a:t>
            </a:r>
            <a:r>
              <a:rPr lang="en-US" sz="10000" b="1" dirty="0"/>
              <a:t> Ta ban </a:t>
            </a:r>
            <a:r>
              <a:rPr lang="en-US" sz="10000" b="1" dirty="0" err="1"/>
              <a:t>cho</a:t>
            </a:r>
            <a:r>
              <a:rPr lang="en-US" sz="10000" b="1" dirty="0"/>
              <a:t> </a:t>
            </a:r>
            <a:r>
              <a:rPr lang="en-US" sz="10000" b="1" dirty="0" err="1"/>
              <a:t>thì</a:t>
            </a:r>
            <a:r>
              <a:rPr lang="en-US" sz="10000" b="1" dirty="0"/>
              <a:t> </a:t>
            </a:r>
            <a:r>
              <a:rPr lang="en-US" sz="10000" b="1" dirty="0" err="1"/>
              <a:t>sẽ</a:t>
            </a:r>
            <a:r>
              <a:rPr lang="en-US" sz="10000" b="1" dirty="0"/>
              <a:t> </a:t>
            </a:r>
            <a:r>
              <a:rPr lang="en-US" sz="10000" b="1" dirty="0" err="1"/>
              <a:t>sống</a:t>
            </a:r>
            <a:r>
              <a:rPr lang="en-US" sz="10000" b="1" dirty="0"/>
              <a:t>, </a:t>
            </a:r>
            <a:r>
              <a:rPr lang="en-US" sz="10000" b="1" dirty="0" err="1"/>
              <a:t>sẽ</a:t>
            </a:r>
            <a:r>
              <a:rPr lang="en-US" sz="10000" b="1" dirty="0"/>
              <a:t> </a:t>
            </a:r>
            <a:r>
              <a:rPr lang="en-US" sz="10000" b="1" dirty="0" err="1"/>
              <a:t>sống</a:t>
            </a:r>
            <a:r>
              <a:rPr lang="en-US" sz="10000" b="1" dirty="0"/>
              <a:t> </a:t>
            </a:r>
            <a:r>
              <a:rPr lang="en-US" sz="10000" b="1" dirty="0" err="1"/>
              <a:t>mãi</a:t>
            </a:r>
            <a:r>
              <a:rPr lang="en-US" sz="10000" b="1" dirty="0"/>
              <a:t> </a:t>
            </a:r>
            <a:r>
              <a:rPr lang="en-US" sz="10000" b="1" dirty="0" err="1"/>
              <a:t>trong</a:t>
            </a:r>
            <a:r>
              <a:rPr lang="en-US" sz="10000" b="1" dirty="0"/>
              <a:t> </a:t>
            </a:r>
            <a:r>
              <a:rPr lang="en-US" sz="10000" b="1" dirty="0" err="1"/>
              <a:t>tình</a:t>
            </a:r>
            <a:r>
              <a:rPr lang="en-US" sz="10000" b="1" dirty="0"/>
              <a:t> Ta.</a:t>
            </a:r>
          </a:p>
        </p:txBody>
      </p:sp>
    </p:spTree>
    <p:extLst>
      <p:ext uri="{BB962C8B-B14F-4D97-AF65-F5344CB8AC3E}">
        <p14:creationId xmlns:p14="http://schemas.microsoft.com/office/powerpoint/2010/main" val="4011133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1481666" y="-86519"/>
            <a:ext cx="16199126" cy="634214"/>
          </a:xfrm>
        </p:spPr>
        <p:txBody>
          <a:bodyPr/>
          <a:lstStyle/>
          <a:p>
            <a:r>
              <a:rPr lang="en-US" sz="3000" b="1" dirty="0" err="1"/>
              <a:t>PHÚT</a:t>
            </a:r>
            <a:r>
              <a:rPr lang="en-US" sz="3000" b="1" dirty="0"/>
              <a:t> </a:t>
            </a:r>
            <a:r>
              <a:rPr lang="en-US" sz="3000" b="1" dirty="0" err="1"/>
              <a:t>LINH</a:t>
            </a:r>
            <a:r>
              <a:rPr lang="en-US" sz="3000" b="1" dirty="0"/>
              <a:t> </a:t>
            </a:r>
            <a:r>
              <a:rPr lang="en-US" sz="3000" b="1" dirty="0" err="1"/>
              <a:t>THIÊNG</a:t>
            </a:r>
            <a:endParaRPr lang="en-US" sz="3000" dirty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99281" y="370681"/>
            <a:ext cx="18000663" cy="9706240"/>
          </a:xfrm>
        </p:spPr>
        <p:txBody>
          <a:bodyPr/>
          <a:lstStyle/>
          <a:p>
            <a:pPr marL="0" indent="0" algn="just">
              <a:buNone/>
            </a:pPr>
            <a:r>
              <a:rPr lang="en-US" sz="9600" b="1" dirty="0" err="1"/>
              <a:t>ĐK</a:t>
            </a:r>
            <a:r>
              <a:rPr lang="en-US" sz="9600" b="1" dirty="0"/>
              <a:t>. </a:t>
            </a:r>
            <a:r>
              <a:rPr lang="en-US" sz="9600" b="1" dirty="0" err="1"/>
              <a:t>Người</a:t>
            </a:r>
            <a:r>
              <a:rPr lang="en-US" sz="9600" b="1" dirty="0"/>
              <a:t> </a:t>
            </a:r>
            <a:r>
              <a:rPr lang="en-US" sz="9600" b="1" dirty="0" err="1"/>
              <a:t>ơi</a:t>
            </a:r>
            <a:r>
              <a:rPr lang="en-US" sz="9600" b="1" dirty="0"/>
              <a:t>! </a:t>
            </a:r>
            <a:r>
              <a:rPr lang="en-US" sz="9600" b="1" dirty="0" err="1"/>
              <a:t>Nào</a:t>
            </a:r>
            <a:r>
              <a:rPr lang="en-US" sz="9600" b="1" dirty="0"/>
              <a:t> </a:t>
            </a:r>
            <a:r>
              <a:rPr lang="en-US" sz="9600" b="1" dirty="0" err="1"/>
              <a:t>mau</a:t>
            </a:r>
            <a:r>
              <a:rPr lang="en-US" sz="9600" b="1" dirty="0"/>
              <a:t> </a:t>
            </a:r>
            <a:r>
              <a:rPr lang="en-US" sz="9600" b="1" dirty="0" err="1"/>
              <a:t>tới</a:t>
            </a:r>
            <a:r>
              <a:rPr lang="en-US" sz="9600" b="1" dirty="0"/>
              <a:t> </a:t>
            </a:r>
            <a:r>
              <a:rPr lang="en-US" sz="9600" b="1" dirty="0" err="1"/>
              <a:t>thờ</a:t>
            </a:r>
            <a:r>
              <a:rPr lang="en-US" sz="9600" b="1" dirty="0"/>
              <a:t> </a:t>
            </a:r>
            <a:r>
              <a:rPr lang="en-US" sz="9600" b="1" dirty="0" err="1"/>
              <a:t>lạy</a:t>
            </a:r>
            <a:r>
              <a:rPr lang="en-US" sz="9600" b="1" dirty="0"/>
              <a:t> </a:t>
            </a:r>
            <a:r>
              <a:rPr lang="en-US" sz="9600" b="1" dirty="0" err="1"/>
              <a:t>Chúa</a:t>
            </a:r>
            <a:r>
              <a:rPr lang="en-US" sz="9600" b="1" dirty="0"/>
              <a:t>! </a:t>
            </a:r>
            <a:r>
              <a:rPr lang="en-US" sz="9600" b="1" dirty="0" err="1"/>
              <a:t>Qùy</a:t>
            </a:r>
            <a:r>
              <a:rPr lang="en-US" sz="9600" b="1" dirty="0"/>
              <a:t> </a:t>
            </a:r>
            <a:r>
              <a:rPr lang="en-US" sz="9600" b="1" dirty="0" err="1"/>
              <a:t>dâng</a:t>
            </a:r>
            <a:r>
              <a:rPr lang="en-US" sz="9600" b="1" dirty="0"/>
              <a:t> </a:t>
            </a:r>
            <a:r>
              <a:rPr lang="en-US" sz="9600" b="1" dirty="0" err="1"/>
              <a:t>lòng</a:t>
            </a:r>
            <a:r>
              <a:rPr lang="en-US" sz="9600" b="1" dirty="0"/>
              <a:t> </a:t>
            </a:r>
            <a:r>
              <a:rPr lang="en-US" sz="9600" b="1" dirty="0" err="1"/>
              <a:t>tôn</a:t>
            </a:r>
            <a:r>
              <a:rPr lang="en-US" sz="9600" b="1" dirty="0"/>
              <a:t> </a:t>
            </a:r>
            <a:r>
              <a:rPr lang="en-US" sz="9600" b="1" dirty="0" err="1"/>
              <a:t>kính</a:t>
            </a:r>
            <a:r>
              <a:rPr lang="en-US" sz="9600" b="1" dirty="0"/>
              <a:t> </a:t>
            </a:r>
            <a:r>
              <a:rPr lang="en-US" sz="9600" b="1" dirty="0" err="1"/>
              <a:t>Chúa</a:t>
            </a:r>
            <a:r>
              <a:rPr lang="en-US" sz="9600" b="1" dirty="0"/>
              <a:t> </a:t>
            </a:r>
            <a:r>
              <a:rPr lang="en-US" sz="9600" b="1" dirty="0" err="1"/>
              <a:t>trên</a:t>
            </a:r>
            <a:r>
              <a:rPr lang="en-US" sz="9600" b="1" dirty="0"/>
              <a:t> </a:t>
            </a:r>
            <a:r>
              <a:rPr lang="en-US" sz="9600" b="1" dirty="0" err="1"/>
              <a:t>cao</a:t>
            </a:r>
            <a:r>
              <a:rPr lang="en-US" sz="9600" b="1" dirty="0"/>
              <a:t>. </a:t>
            </a:r>
            <a:r>
              <a:rPr lang="en-US" sz="9600" b="1" dirty="0" err="1"/>
              <a:t>Linh</a:t>
            </a:r>
            <a:r>
              <a:rPr lang="en-US" sz="9600" b="1" dirty="0"/>
              <a:t> </a:t>
            </a:r>
            <a:r>
              <a:rPr lang="en-US" sz="9600" b="1" dirty="0" err="1"/>
              <a:t>thiêng</a:t>
            </a:r>
            <a:r>
              <a:rPr lang="en-US" sz="9600" b="1" dirty="0"/>
              <a:t> </a:t>
            </a:r>
            <a:r>
              <a:rPr lang="en-US" sz="9600" b="1" dirty="0" err="1"/>
              <a:t>ôi</a:t>
            </a:r>
            <a:r>
              <a:rPr lang="en-US" sz="9600" b="1" dirty="0"/>
              <a:t> </a:t>
            </a:r>
            <a:r>
              <a:rPr lang="en-US" sz="9600" b="1" dirty="0" err="1"/>
              <a:t>phút</a:t>
            </a:r>
            <a:r>
              <a:rPr lang="en-US" sz="9600" b="1" dirty="0"/>
              <a:t> </a:t>
            </a:r>
            <a:r>
              <a:rPr lang="en-US" sz="9600" b="1" dirty="0" err="1"/>
              <a:t>giây</a:t>
            </a:r>
            <a:r>
              <a:rPr lang="en-US" sz="9600" b="1" dirty="0"/>
              <a:t> </a:t>
            </a:r>
            <a:r>
              <a:rPr lang="en-US" sz="9600" b="1" dirty="0" err="1"/>
              <a:t>giờ</a:t>
            </a:r>
            <a:r>
              <a:rPr lang="en-US" sz="9600" b="1" dirty="0"/>
              <a:t> </a:t>
            </a:r>
            <a:r>
              <a:rPr lang="en-US" sz="9600" b="1" dirty="0" err="1"/>
              <a:t>đây</a:t>
            </a:r>
            <a:r>
              <a:rPr lang="en-US" sz="9600" b="1" dirty="0"/>
              <a:t> </a:t>
            </a:r>
            <a:r>
              <a:rPr lang="en-US" sz="9600" b="1" dirty="0" err="1"/>
              <a:t>khi</a:t>
            </a:r>
            <a:r>
              <a:rPr lang="en-US" sz="9600" b="1" dirty="0"/>
              <a:t> </a:t>
            </a:r>
            <a:r>
              <a:rPr lang="en-US" sz="9600" b="1" dirty="0" err="1"/>
              <a:t>đoàn</a:t>
            </a:r>
            <a:r>
              <a:rPr lang="en-US" sz="9600" b="1" dirty="0"/>
              <a:t> con </a:t>
            </a:r>
            <a:r>
              <a:rPr lang="en-US" sz="9600" b="1" dirty="0" err="1"/>
              <a:t>được</a:t>
            </a:r>
            <a:r>
              <a:rPr lang="en-US" sz="9600" b="1" dirty="0"/>
              <a:t> </a:t>
            </a:r>
            <a:r>
              <a:rPr lang="en-US" sz="9600" b="1" dirty="0" err="1"/>
              <a:t>chiêm</a:t>
            </a:r>
            <a:r>
              <a:rPr lang="en-US" sz="9600" b="1" dirty="0"/>
              <a:t> </a:t>
            </a:r>
            <a:r>
              <a:rPr lang="en-US" sz="9600" b="1" dirty="0" err="1"/>
              <a:t>ngắm</a:t>
            </a:r>
            <a:r>
              <a:rPr lang="en-US" sz="9600" b="1" dirty="0"/>
              <a:t> </a:t>
            </a:r>
            <a:r>
              <a:rPr lang="en-US" sz="9600" b="1" dirty="0" err="1"/>
              <a:t>nhan</a:t>
            </a:r>
            <a:r>
              <a:rPr lang="en-US" sz="9600" b="1" dirty="0"/>
              <a:t> </a:t>
            </a:r>
            <a:r>
              <a:rPr lang="en-US" sz="9600" b="1" dirty="0" err="1"/>
              <a:t>thánh</a:t>
            </a:r>
            <a:r>
              <a:rPr lang="en-US" sz="9600" b="1" dirty="0"/>
              <a:t> </a:t>
            </a:r>
            <a:r>
              <a:rPr lang="en-US" sz="9600" b="1" dirty="0" err="1"/>
              <a:t>Chúa</a:t>
            </a:r>
            <a:r>
              <a:rPr lang="en-US" sz="9600" b="1" dirty="0"/>
              <a:t> </a:t>
            </a:r>
            <a:r>
              <a:rPr lang="en-US" sz="9600" b="1" dirty="0" err="1"/>
              <a:t>chí</a:t>
            </a:r>
            <a:r>
              <a:rPr lang="en-US" sz="9600" b="1" dirty="0"/>
              <a:t> </a:t>
            </a:r>
            <a:r>
              <a:rPr lang="en-US" sz="9600" b="1" dirty="0" err="1"/>
              <a:t>nhân</a:t>
            </a:r>
            <a:r>
              <a:rPr lang="en-US" sz="9600" b="1" dirty="0"/>
              <a:t> </a:t>
            </a:r>
            <a:r>
              <a:rPr lang="en-US" sz="9600" b="1" dirty="0" err="1"/>
              <a:t>quyền</a:t>
            </a:r>
            <a:r>
              <a:rPr lang="en-US" sz="9600" b="1" dirty="0"/>
              <a:t> </a:t>
            </a:r>
            <a:r>
              <a:rPr lang="en-US" sz="9600" b="1" dirty="0" err="1"/>
              <a:t>uy</a:t>
            </a:r>
            <a:r>
              <a:rPr lang="en-US" sz="9600" b="1" dirty="0"/>
              <a:t>.</a:t>
            </a:r>
            <a:endParaRPr lang="en-US" sz="28700" b="1" dirty="0"/>
          </a:p>
        </p:txBody>
      </p:sp>
    </p:spTree>
    <p:extLst>
      <p:ext uri="{BB962C8B-B14F-4D97-AF65-F5344CB8AC3E}">
        <p14:creationId xmlns:p14="http://schemas.microsoft.com/office/powerpoint/2010/main" val="205444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599281" y="142081"/>
            <a:ext cx="18000663" cy="970624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0000" b="1" dirty="0" err="1"/>
              <a:t>Người</a:t>
            </a:r>
            <a:r>
              <a:rPr lang="en-US" sz="10000" b="1" dirty="0"/>
              <a:t> </a:t>
            </a:r>
            <a:r>
              <a:rPr lang="en-US" sz="10000" b="1" dirty="0" err="1"/>
              <a:t>ơi</a:t>
            </a:r>
            <a:r>
              <a:rPr lang="en-US" sz="10000" b="1" dirty="0"/>
              <a:t>! </a:t>
            </a:r>
            <a:r>
              <a:rPr lang="en-US" sz="10000" b="1" dirty="0" err="1"/>
              <a:t>Nào</a:t>
            </a:r>
            <a:r>
              <a:rPr lang="en-US" sz="10000" b="1" dirty="0"/>
              <a:t> </a:t>
            </a:r>
            <a:r>
              <a:rPr lang="en-US" sz="10000" b="1" dirty="0" err="1"/>
              <a:t>mau</a:t>
            </a:r>
            <a:r>
              <a:rPr lang="en-US" sz="10000" b="1" dirty="0"/>
              <a:t> </a:t>
            </a:r>
            <a:r>
              <a:rPr lang="en-US" sz="10000" b="1" dirty="0" err="1"/>
              <a:t>tới</a:t>
            </a:r>
            <a:r>
              <a:rPr lang="en-US" sz="10000" b="1" dirty="0"/>
              <a:t> </a:t>
            </a:r>
            <a:r>
              <a:rPr lang="en-US" sz="10000" b="1" dirty="0" err="1"/>
              <a:t>thờ</a:t>
            </a:r>
            <a:r>
              <a:rPr lang="en-US" sz="10000" b="1" dirty="0"/>
              <a:t> </a:t>
            </a:r>
            <a:r>
              <a:rPr lang="en-US" sz="10000" b="1" dirty="0" err="1"/>
              <a:t>lạy</a:t>
            </a:r>
            <a:r>
              <a:rPr lang="en-US" sz="10000" b="1" dirty="0"/>
              <a:t> </a:t>
            </a:r>
            <a:r>
              <a:rPr lang="en-US" sz="10000" b="1" dirty="0" err="1"/>
              <a:t>Chúa</a:t>
            </a:r>
            <a:r>
              <a:rPr lang="en-US" sz="10000" b="1" dirty="0"/>
              <a:t>! </a:t>
            </a:r>
            <a:r>
              <a:rPr lang="en-US" sz="10000" b="1" dirty="0" err="1"/>
              <a:t>Đồng</a:t>
            </a:r>
            <a:r>
              <a:rPr lang="en-US" sz="10000" b="1" dirty="0"/>
              <a:t> </a:t>
            </a:r>
            <a:r>
              <a:rPr lang="en-US" sz="10000" b="1" dirty="0" err="1"/>
              <a:t>thanh</a:t>
            </a:r>
            <a:r>
              <a:rPr lang="en-US" sz="10000" b="1" dirty="0"/>
              <a:t> </a:t>
            </a:r>
            <a:r>
              <a:rPr lang="en-US" sz="10000" b="1" dirty="0" err="1"/>
              <a:t>hợp</a:t>
            </a:r>
            <a:r>
              <a:rPr lang="en-US" sz="10000" b="1" dirty="0"/>
              <a:t> </a:t>
            </a:r>
            <a:r>
              <a:rPr lang="en-US" sz="10000" b="1" dirty="0" err="1"/>
              <a:t>chung</a:t>
            </a:r>
            <a:r>
              <a:rPr lang="en-US" sz="10000" b="1" dirty="0"/>
              <a:t> </a:t>
            </a:r>
            <a:r>
              <a:rPr lang="en-US" sz="10000" b="1" dirty="0" err="1"/>
              <a:t>tiếng</a:t>
            </a:r>
            <a:r>
              <a:rPr lang="en-US" sz="10000" b="1" dirty="0"/>
              <a:t> </a:t>
            </a:r>
            <a:r>
              <a:rPr lang="en-US" sz="10000" b="1" dirty="0" err="1"/>
              <a:t>hát</a:t>
            </a:r>
            <a:r>
              <a:rPr lang="en-US" sz="10000" b="1" dirty="0"/>
              <a:t> ca </a:t>
            </a:r>
            <a:r>
              <a:rPr lang="en-US" sz="10000" b="1" dirty="0" err="1"/>
              <a:t>khen</a:t>
            </a:r>
            <a:r>
              <a:rPr lang="en-US" sz="10000" b="1" dirty="0"/>
              <a:t>. </a:t>
            </a:r>
            <a:r>
              <a:rPr lang="en-US" sz="10000" b="1" dirty="0" err="1"/>
              <a:t>Cảm</a:t>
            </a:r>
            <a:r>
              <a:rPr lang="en-US" sz="10000" b="1" dirty="0"/>
              <a:t> </a:t>
            </a:r>
            <a:r>
              <a:rPr lang="en-US" sz="10000" b="1" dirty="0" err="1"/>
              <a:t>mến</a:t>
            </a:r>
            <a:r>
              <a:rPr lang="en-US" sz="10000" b="1" dirty="0"/>
              <a:t> </a:t>
            </a:r>
            <a:r>
              <a:rPr lang="en-US" sz="10000" b="1" dirty="0" err="1"/>
              <a:t>ơn</a:t>
            </a:r>
            <a:r>
              <a:rPr lang="en-US" sz="10000" b="1" dirty="0"/>
              <a:t> </a:t>
            </a:r>
            <a:r>
              <a:rPr lang="en-US" sz="10000" b="1" dirty="0" err="1"/>
              <a:t>Chúa</a:t>
            </a:r>
            <a:r>
              <a:rPr lang="en-US" sz="10000" b="1" dirty="0"/>
              <a:t> ban </a:t>
            </a:r>
            <a:r>
              <a:rPr lang="en-US" sz="10000" b="1" dirty="0" err="1"/>
              <a:t>tràn</a:t>
            </a:r>
            <a:r>
              <a:rPr lang="en-US" sz="10000" b="1" dirty="0"/>
              <a:t> </a:t>
            </a:r>
            <a:r>
              <a:rPr lang="en-US" sz="10000" b="1" dirty="0" err="1"/>
              <a:t>lan</a:t>
            </a:r>
            <a:r>
              <a:rPr lang="en-US" sz="10000" b="1" dirty="0"/>
              <a:t> </a:t>
            </a:r>
            <a:r>
              <a:rPr lang="en-US" sz="10000" b="1" dirty="0" err="1"/>
              <a:t>cho</a:t>
            </a:r>
            <a:r>
              <a:rPr lang="en-US" sz="10000" b="1" dirty="0"/>
              <a:t> </a:t>
            </a:r>
            <a:r>
              <a:rPr lang="en-US" sz="10000" b="1" dirty="0" err="1"/>
              <a:t>trần</a:t>
            </a:r>
            <a:r>
              <a:rPr lang="en-US" sz="10000" b="1" dirty="0"/>
              <a:t> </a:t>
            </a:r>
            <a:r>
              <a:rPr lang="en-US" sz="10000" b="1" dirty="0" err="1"/>
              <a:t>gian</a:t>
            </a:r>
            <a:r>
              <a:rPr lang="en-US" sz="10000" b="1" dirty="0"/>
              <a:t> </a:t>
            </a:r>
            <a:r>
              <a:rPr lang="en-US" sz="10000" b="1" dirty="0" err="1"/>
              <a:t>mình</a:t>
            </a:r>
            <a:r>
              <a:rPr lang="en-US" sz="10000" b="1" dirty="0"/>
              <a:t> </a:t>
            </a:r>
            <a:r>
              <a:rPr lang="en-US" sz="10000" b="1" dirty="0" err="1"/>
              <a:t>Máu</a:t>
            </a:r>
            <a:r>
              <a:rPr lang="en-US" sz="10000" b="1" dirty="0"/>
              <a:t> </a:t>
            </a:r>
            <a:r>
              <a:rPr lang="en-US" sz="10000" b="1" dirty="0" err="1"/>
              <a:t>Thánh</a:t>
            </a:r>
            <a:r>
              <a:rPr lang="en-US" sz="10000" b="1" dirty="0"/>
              <a:t> </a:t>
            </a:r>
            <a:r>
              <a:rPr lang="en-US" sz="10000" b="1" dirty="0" err="1"/>
              <a:t>nên</a:t>
            </a:r>
            <a:r>
              <a:rPr lang="en-US" sz="10000" b="1" dirty="0"/>
              <a:t> </a:t>
            </a:r>
            <a:r>
              <a:rPr lang="en-US" sz="10000" b="1" dirty="0" err="1"/>
              <a:t>nguồn</a:t>
            </a:r>
            <a:r>
              <a:rPr lang="en-US" sz="10000" b="1" dirty="0"/>
              <a:t> </a:t>
            </a:r>
            <a:r>
              <a:rPr lang="en-US" sz="10000" b="1" dirty="0" err="1"/>
              <a:t>sống</a:t>
            </a:r>
            <a:r>
              <a:rPr lang="en-US" sz="10000" b="1" dirty="0"/>
              <a:t> </a:t>
            </a:r>
            <a:r>
              <a:rPr lang="en-US" sz="10000" b="1" dirty="0" err="1"/>
              <a:t>tuôn</a:t>
            </a:r>
            <a:r>
              <a:rPr lang="en-US" sz="10000" b="1" dirty="0"/>
              <a:t> </a:t>
            </a:r>
            <a:r>
              <a:rPr lang="en-US" sz="10000" b="1" dirty="0" err="1"/>
              <a:t>ngày</a:t>
            </a:r>
            <a:r>
              <a:rPr lang="en-US" sz="10000" b="1" dirty="0"/>
              <a:t> </a:t>
            </a:r>
            <a:r>
              <a:rPr lang="en-US" sz="10000" b="1" dirty="0" err="1"/>
              <a:t>đêm</a:t>
            </a:r>
            <a:r>
              <a:rPr lang="en-US" sz="100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63749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351</Words>
  <Application>Microsoft Office PowerPoint</Application>
  <PresentationFormat>Custom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Default Design</vt:lpstr>
      <vt:lpstr>PHÚT LINH THIÊNG</vt:lpstr>
      <vt:lpstr>PowerPoint Presentation</vt:lpstr>
      <vt:lpstr>PHÚT LINH THIÊNG</vt:lpstr>
      <vt:lpstr>PHÚT LINH THIÊNG</vt:lpstr>
      <vt:lpstr>PowerPoint Presentation</vt:lpstr>
      <vt:lpstr>PHÚT LINH THIÊNG</vt:lpstr>
      <vt:lpstr>PHÚT LINH THIÊNG</vt:lpstr>
      <vt:lpstr>PowerPoint Presentation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ANDORA</cp:lastModifiedBy>
  <cp:revision>164</cp:revision>
  <dcterms:created xsi:type="dcterms:W3CDTF">2011-08-20T01:52:59Z</dcterms:created>
  <dcterms:modified xsi:type="dcterms:W3CDTF">2024-04-09T04:56:05Z</dcterms:modified>
</cp:coreProperties>
</file>