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0" r:id="rId5"/>
    <p:sldId id="264" r:id="rId6"/>
    <p:sldId id="262"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2" d="100"/>
          <a:sy n="62" d="100"/>
        </p:scale>
        <p:origin x="60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0C73F1-8EBF-41A4-9302-14196C3044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53803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73F1-8EBF-41A4-9302-14196C3044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6628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73F1-8EBF-41A4-9302-14196C3044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27873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73F1-8EBF-41A4-9302-14196C3044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0726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0C73F1-8EBF-41A4-9302-14196C3044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336500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0C73F1-8EBF-41A4-9302-14196C3044E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45677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0C73F1-8EBF-41A4-9302-14196C3044EE}"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74276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0C73F1-8EBF-41A4-9302-14196C3044EE}"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398759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C73F1-8EBF-41A4-9302-14196C3044EE}"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38013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0C73F1-8EBF-41A4-9302-14196C3044E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324032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0C73F1-8EBF-41A4-9302-14196C3044E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50424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C73F1-8EBF-41A4-9302-14196C3044EE}"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3A093-A836-4678-9104-FB72BB954519}" type="slidenum">
              <a:rPr lang="en-US" smtClean="0"/>
              <a:t>‹#›</a:t>
            </a:fld>
            <a:endParaRPr lang="en-US"/>
          </a:p>
        </p:txBody>
      </p:sp>
    </p:spTree>
    <p:extLst>
      <p:ext uri="{BB962C8B-B14F-4D97-AF65-F5344CB8AC3E}">
        <p14:creationId xmlns:p14="http://schemas.microsoft.com/office/powerpoint/2010/main" val="362270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59596" y="382073"/>
            <a:ext cx="11476233" cy="6717373"/>
          </a:xfrm>
        </p:spPr>
        <p:txBody>
          <a:bodyPr>
            <a:normAutofit/>
          </a:bodyPr>
          <a:lstStyle/>
          <a:p>
            <a:pPr marL="0" indent="0" algn="just">
              <a:buNone/>
            </a:pPr>
            <a:r>
              <a:rPr lang="vi-VN" altLang="en-US" sz="6000" b="1" dirty="0"/>
              <a:t>ĐK: Qùy bên cung thánh. Đoàn con thiết tha kêu cầu chúa. Lời kinh thắm lệ. Nguyện xin chúa thứ tha tội nhơ. Vượt qua năm tháng. Tình yêu chúa kiên trung bền vững. Ngàn muôn thế hệ. Cùng chung tiếng hát ca tôn thờ.</a:t>
            </a:r>
            <a:endParaRPr lang="en-US" altLang="en-US" sz="6000" b="1" dirty="0"/>
          </a:p>
        </p:txBody>
      </p:sp>
      <p:sp>
        <p:nvSpPr>
          <p:cNvPr id="4" name="TextBox 3">
            <a:extLst>
              <a:ext uri="{FF2B5EF4-FFF2-40B4-BE49-F238E27FC236}">
                <a16:creationId xmlns:a16="http://schemas.microsoft.com/office/drawing/2014/main" id="{60F8D6D8-63EC-4A81-8BC0-293837DB8A58}"/>
              </a:ext>
            </a:extLst>
          </p:cNvPr>
          <p:cNvSpPr txBox="1"/>
          <p:nvPr/>
        </p:nvSpPr>
        <p:spPr>
          <a:xfrm>
            <a:off x="4224335" y="12741"/>
            <a:ext cx="3743332" cy="461665"/>
          </a:xfrm>
          <a:prstGeom prst="rect">
            <a:avLst/>
          </a:prstGeom>
          <a:noFill/>
        </p:spPr>
        <p:txBody>
          <a:bodyPr wrap="none" rtlCol="0">
            <a:spAutoFit/>
          </a:bodyPr>
          <a:lstStyle/>
          <a:p>
            <a:pPr algn="ctr"/>
            <a:r>
              <a:rPr lang="en-US" altLang="en-US" sz="2400" b="1" dirty="0">
                <a:latin typeface="Arial" panose="020B0604020202020204" pitchFamily="34" charset="0"/>
                <a:cs typeface="Arial" panose="020B0604020202020204" pitchFamily="34" charset="0"/>
              </a:rPr>
              <a:t>QUỲ BÊN CUNG THÁNH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2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95250" y="628650"/>
            <a:ext cx="12001500" cy="6707098"/>
          </a:xfrm>
        </p:spPr>
        <p:txBody>
          <a:bodyPr>
            <a:normAutofit/>
          </a:bodyPr>
          <a:lstStyle/>
          <a:p>
            <a:pPr marL="0" indent="0" algn="just">
              <a:buNone/>
            </a:pPr>
            <a:r>
              <a:rPr lang="vi-VN" altLang="en-US" sz="8800" b="1" dirty="0"/>
              <a:t>1</a:t>
            </a:r>
            <a:r>
              <a:rPr lang="en-US" altLang="en-US" sz="8800" b="1" dirty="0"/>
              <a:t>. </a:t>
            </a:r>
            <a:r>
              <a:rPr lang="vi-VN" altLang="en-US" sz="8800" b="1" dirty="0"/>
              <a:t>Lệ sầu rưng rưng hối hận ăn năn ngước nhìn lên chúa . Chúa ơi dủ thương. Đừng minh xét bao tội tình </a:t>
            </a:r>
            <a:endParaRPr lang="en-US" altLang="en-US" sz="8800" b="1" dirty="0"/>
          </a:p>
        </p:txBody>
      </p:sp>
      <p:sp>
        <p:nvSpPr>
          <p:cNvPr id="6" name="TextBox 5">
            <a:extLst>
              <a:ext uri="{FF2B5EF4-FFF2-40B4-BE49-F238E27FC236}">
                <a16:creationId xmlns:a16="http://schemas.microsoft.com/office/drawing/2014/main" id="{B340DACA-4869-4CBA-B93D-9FCA96B60869}"/>
              </a:ext>
            </a:extLst>
          </p:cNvPr>
          <p:cNvSpPr txBox="1"/>
          <p:nvPr/>
        </p:nvSpPr>
        <p:spPr>
          <a:xfrm>
            <a:off x="4224335" y="12741"/>
            <a:ext cx="3743332" cy="461665"/>
          </a:xfrm>
          <a:prstGeom prst="rect">
            <a:avLst/>
          </a:prstGeom>
          <a:noFill/>
        </p:spPr>
        <p:txBody>
          <a:bodyPr wrap="none" rtlCol="0">
            <a:spAutoFit/>
          </a:bodyPr>
          <a:lstStyle/>
          <a:p>
            <a:pPr algn="ctr"/>
            <a:r>
              <a:rPr lang="en-US" altLang="en-US" sz="2400" b="1" dirty="0">
                <a:latin typeface="Arial" panose="020B0604020202020204" pitchFamily="34" charset="0"/>
                <a:cs typeface="Arial" panose="020B0604020202020204" pitchFamily="34" charset="0"/>
              </a:rPr>
              <a:t>QUỲ BÊN CUNG THÁNH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79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59596" y="382073"/>
            <a:ext cx="11476233" cy="6717373"/>
          </a:xfrm>
        </p:spPr>
        <p:txBody>
          <a:bodyPr>
            <a:normAutofit/>
          </a:bodyPr>
          <a:lstStyle/>
          <a:p>
            <a:pPr marL="0" indent="0" algn="just">
              <a:buNone/>
            </a:pPr>
            <a:r>
              <a:rPr lang="vi-VN" altLang="en-US" sz="6000" b="1" dirty="0"/>
              <a:t>ĐK: Qùy bên cung thánh. Đoàn con thiết tha kêu cầu chúa. Lời kinh thắm lệ. Nguyện xin chúa thứ tha tội nhơ. Vượt qua năm tháng. Tình yêu chúa kiên trung bền vững. Ngàn muôn thế hệ. Cùng chung tiếng hát ca tôn thờ.</a:t>
            </a:r>
            <a:endParaRPr lang="en-US" altLang="en-US" sz="6000" b="1" dirty="0"/>
          </a:p>
        </p:txBody>
      </p:sp>
      <p:sp>
        <p:nvSpPr>
          <p:cNvPr id="4" name="TextBox 3">
            <a:extLst>
              <a:ext uri="{FF2B5EF4-FFF2-40B4-BE49-F238E27FC236}">
                <a16:creationId xmlns:a16="http://schemas.microsoft.com/office/drawing/2014/main" id="{60F8D6D8-63EC-4A81-8BC0-293837DB8A58}"/>
              </a:ext>
            </a:extLst>
          </p:cNvPr>
          <p:cNvSpPr txBox="1"/>
          <p:nvPr/>
        </p:nvSpPr>
        <p:spPr>
          <a:xfrm>
            <a:off x="4224335" y="12741"/>
            <a:ext cx="3743332" cy="461665"/>
          </a:xfrm>
          <a:prstGeom prst="rect">
            <a:avLst/>
          </a:prstGeom>
          <a:noFill/>
        </p:spPr>
        <p:txBody>
          <a:bodyPr wrap="none" rtlCol="0">
            <a:spAutoFit/>
          </a:bodyPr>
          <a:lstStyle/>
          <a:p>
            <a:pPr algn="ctr"/>
            <a:r>
              <a:rPr lang="en-US" altLang="en-US" sz="2400" b="1" dirty="0">
                <a:latin typeface="Arial" panose="020B0604020202020204" pitchFamily="34" charset="0"/>
                <a:cs typeface="Arial" panose="020B0604020202020204" pitchFamily="34" charset="0"/>
              </a:rPr>
              <a:t>QUỲ BÊN CUNG THÁNH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42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28773" y="638924"/>
            <a:ext cx="11548154" cy="6229350"/>
          </a:xfrm>
        </p:spPr>
        <p:txBody>
          <a:bodyPr>
            <a:normAutofit/>
          </a:bodyPr>
          <a:lstStyle/>
          <a:p>
            <a:pPr marL="0" indent="0" algn="just">
              <a:buNone/>
            </a:pPr>
            <a:r>
              <a:rPr lang="vi-VN" altLang="en-US" sz="8800" b="1" dirty="0"/>
              <a:t>2</a:t>
            </a:r>
            <a:r>
              <a:rPr lang="en-US" altLang="en-US" sz="8800" b="1" dirty="0"/>
              <a:t>.</a:t>
            </a:r>
            <a:r>
              <a:rPr lang="vi-VN" altLang="en-US" sz="8800" b="1" dirty="0"/>
              <a:t> Một chiều xưa kia khắp đồi can vê máu hồng chan chứa. Thế nhân trụy xa được ân xá bao tội đời </a:t>
            </a:r>
            <a:endParaRPr lang="en-US" altLang="en-US" sz="8800" b="1" dirty="0"/>
          </a:p>
        </p:txBody>
      </p:sp>
      <p:sp>
        <p:nvSpPr>
          <p:cNvPr id="6" name="TextBox 5">
            <a:extLst>
              <a:ext uri="{FF2B5EF4-FFF2-40B4-BE49-F238E27FC236}">
                <a16:creationId xmlns:a16="http://schemas.microsoft.com/office/drawing/2014/main" id="{3CEF8701-45C9-4D17-88C3-0E48694E6920}"/>
              </a:ext>
            </a:extLst>
          </p:cNvPr>
          <p:cNvSpPr txBox="1"/>
          <p:nvPr/>
        </p:nvSpPr>
        <p:spPr>
          <a:xfrm>
            <a:off x="4224335" y="12741"/>
            <a:ext cx="3743332" cy="461665"/>
          </a:xfrm>
          <a:prstGeom prst="rect">
            <a:avLst/>
          </a:prstGeom>
          <a:noFill/>
        </p:spPr>
        <p:txBody>
          <a:bodyPr wrap="none" rtlCol="0">
            <a:spAutoFit/>
          </a:bodyPr>
          <a:lstStyle/>
          <a:p>
            <a:pPr algn="ctr"/>
            <a:r>
              <a:rPr lang="en-US" altLang="en-US" sz="2400" b="1" dirty="0">
                <a:latin typeface="Arial" panose="020B0604020202020204" pitchFamily="34" charset="0"/>
                <a:cs typeface="Arial" panose="020B0604020202020204" pitchFamily="34" charset="0"/>
              </a:rPr>
              <a:t>QUỲ BÊN CUNG THÁNH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5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59596" y="382073"/>
            <a:ext cx="11476233" cy="6717373"/>
          </a:xfrm>
        </p:spPr>
        <p:txBody>
          <a:bodyPr>
            <a:normAutofit/>
          </a:bodyPr>
          <a:lstStyle/>
          <a:p>
            <a:pPr marL="0" indent="0" algn="just">
              <a:buNone/>
            </a:pPr>
            <a:r>
              <a:rPr lang="vi-VN" altLang="en-US" sz="6000" b="1" dirty="0"/>
              <a:t>ĐK: Qùy bên cung thánh. Đoàn con thiết tha kêu cầu chúa. Lời kinh thắm lệ. Nguyện xin chúa thứ tha tội nhơ. Vượt qua năm tháng. Tình yêu chúa kiên trung bền vững. Ngàn muôn thế hệ. Cùng chung tiếng hát ca tôn thờ.</a:t>
            </a:r>
            <a:endParaRPr lang="en-US" altLang="en-US" sz="6000" b="1" dirty="0"/>
          </a:p>
        </p:txBody>
      </p:sp>
      <p:sp>
        <p:nvSpPr>
          <p:cNvPr id="4" name="TextBox 3">
            <a:extLst>
              <a:ext uri="{FF2B5EF4-FFF2-40B4-BE49-F238E27FC236}">
                <a16:creationId xmlns:a16="http://schemas.microsoft.com/office/drawing/2014/main" id="{60F8D6D8-63EC-4A81-8BC0-293837DB8A58}"/>
              </a:ext>
            </a:extLst>
          </p:cNvPr>
          <p:cNvSpPr txBox="1"/>
          <p:nvPr/>
        </p:nvSpPr>
        <p:spPr>
          <a:xfrm>
            <a:off x="4224335" y="12741"/>
            <a:ext cx="3743332" cy="461665"/>
          </a:xfrm>
          <a:prstGeom prst="rect">
            <a:avLst/>
          </a:prstGeom>
          <a:noFill/>
        </p:spPr>
        <p:txBody>
          <a:bodyPr wrap="none" rtlCol="0">
            <a:spAutoFit/>
          </a:bodyPr>
          <a:lstStyle/>
          <a:p>
            <a:pPr algn="ctr"/>
            <a:r>
              <a:rPr lang="en-US" altLang="en-US" sz="2400" b="1" dirty="0">
                <a:latin typeface="Arial" panose="020B0604020202020204" pitchFamily="34" charset="0"/>
                <a:cs typeface="Arial" panose="020B0604020202020204" pitchFamily="34" charset="0"/>
              </a:rPr>
              <a:t>QUỲ BÊN CUNG THÁNH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67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10966" y="628650"/>
            <a:ext cx="11373492" cy="6229350"/>
          </a:xfrm>
        </p:spPr>
        <p:txBody>
          <a:bodyPr>
            <a:normAutofit lnSpcReduction="10000"/>
          </a:bodyPr>
          <a:lstStyle/>
          <a:p>
            <a:pPr marL="0" indent="0" algn="just">
              <a:buNone/>
            </a:pPr>
            <a:r>
              <a:rPr lang="vi-VN" altLang="en-US" sz="8000" b="1" dirty="0"/>
              <a:t>3. Đường đời gai trông. Cát bụi mênh mông. Sức hèn kinh hãi. Chúng con cậy trông. Lòng thương chúa như đại dương </a:t>
            </a:r>
            <a:endParaRPr lang="en-US" altLang="en-US" sz="8000" b="1" dirty="0"/>
          </a:p>
        </p:txBody>
      </p:sp>
      <p:sp>
        <p:nvSpPr>
          <p:cNvPr id="6" name="TextBox 5">
            <a:extLst>
              <a:ext uri="{FF2B5EF4-FFF2-40B4-BE49-F238E27FC236}">
                <a16:creationId xmlns:a16="http://schemas.microsoft.com/office/drawing/2014/main" id="{76F7C190-41DA-4993-BB9B-686D573D7F52}"/>
              </a:ext>
            </a:extLst>
          </p:cNvPr>
          <p:cNvSpPr txBox="1"/>
          <p:nvPr/>
        </p:nvSpPr>
        <p:spPr>
          <a:xfrm>
            <a:off x="4224335" y="12741"/>
            <a:ext cx="3743332" cy="461665"/>
          </a:xfrm>
          <a:prstGeom prst="rect">
            <a:avLst/>
          </a:prstGeom>
          <a:noFill/>
        </p:spPr>
        <p:txBody>
          <a:bodyPr wrap="none" rtlCol="0">
            <a:spAutoFit/>
          </a:bodyPr>
          <a:lstStyle/>
          <a:p>
            <a:pPr algn="ctr"/>
            <a:r>
              <a:rPr lang="en-US" altLang="en-US" sz="2400" b="1" dirty="0">
                <a:latin typeface="Arial" panose="020B0604020202020204" pitchFamily="34" charset="0"/>
                <a:cs typeface="Arial" panose="020B0604020202020204" pitchFamily="34" charset="0"/>
              </a:rPr>
              <a:t>QUỲ BÊN CUNG THÁNH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057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59596" y="382073"/>
            <a:ext cx="11476233" cy="6717373"/>
          </a:xfrm>
        </p:spPr>
        <p:txBody>
          <a:bodyPr>
            <a:normAutofit/>
          </a:bodyPr>
          <a:lstStyle/>
          <a:p>
            <a:pPr marL="0" indent="0" algn="just">
              <a:buNone/>
            </a:pPr>
            <a:r>
              <a:rPr lang="vi-VN" altLang="en-US" sz="6000" b="1" dirty="0"/>
              <a:t>ĐK: Qùy bên cung thánh. Đoàn con thiết tha kêu cầu chúa. Lời kinh thắm lệ. Nguyện xin chúa thứ tha tội nhơ. Vượt qua năm tháng. Tình yêu chúa kiên trung bền vững. Ngàn muôn thế hệ. Cùng chung tiếng hát ca tôn thờ.</a:t>
            </a:r>
            <a:endParaRPr lang="en-US" altLang="en-US" sz="6000" b="1" dirty="0"/>
          </a:p>
        </p:txBody>
      </p:sp>
      <p:sp>
        <p:nvSpPr>
          <p:cNvPr id="4" name="TextBox 3">
            <a:extLst>
              <a:ext uri="{FF2B5EF4-FFF2-40B4-BE49-F238E27FC236}">
                <a16:creationId xmlns:a16="http://schemas.microsoft.com/office/drawing/2014/main" id="{60F8D6D8-63EC-4A81-8BC0-293837DB8A58}"/>
              </a:ext>
            </a:extLst>
          </p:cNvPr>
          <p:cNvSpPr txBox="1"/>
          <p:nvPr/>
        </p:nvSpPr>
        <p:spPr>
          <a:xfrm>
            <a:off x="4224335" y="12741"/>
            <a:ext cx="3743332" cy="461665"/>
          </a:xfrm>
          <a:prstGeom prst="rect">
            <a:avLst/>
          </a:prstGeom>
          <a:noFill/>
        </p:spPr>
        <p:txBody>
          <a:bodyPr wrap="none" rtlCol="0">
            <a:spAutoFit/>
          </a:bodyPr>
          <a:lstStyle/>
          <a:p>
            <a:pPr algn="ctr"/>
            <a:r>
              <a:rPr lang="en-US" altLang="en-US" sz="2400" b="1" dirty="0">
                <a:latin typeface="Arial" panose="020B0604020202020204" pitchFamily="34" charset="0"/>
                <a:cs typeface="Arial" panose="020B0604020202020204" pitchFamily="34" charset="0"/>
              </a:rPr>
              <a:t>QUỲ BÊN CUNG THÁNH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0064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323</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AnhBao</dc:creator>
  <cp:lastModifiedBy>ANDORA</cp:lastModifiedBy>
  <cp:revision>3</cp:revision>
  <dcterms:created xsi:type="dcterms:W3CDTF">2017-12-02T05:14:24Z</dcterms:created>
  <dcterms:modified xsi:type="dcterms:W3CDTF">2024-04-09T04:58:37Z</dcterms:modified>
</cp:coreProperties>
</file>