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1" r:id="rId4"/>
    <p:sldId id="260" r:id="rId5"/>
    <p:sldId id="262"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97" autoAdjust="0"/>
    <p:restoredTop sz="94660"/>
  </p:normalViewPr>
  <p:slideViewPr>
    <p:cSldViewPr snapToGrid="0">
      <p:cViewPr varScale="1">
        <p:scale>
          <a:sx n="62" d="100"/>
          <a:sy n="62" d="100"/>
        </p:scale>
        <p:origin x="64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F0F9B-19BC-4524-80F4-BA440BFDE5A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CF0F41D-B1E4-4C45-980C-0F98FA45E08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3E61810-E616-4581-AB8D-3DF29969A825}"/>
              </a:ext>
            </a:extLst>
          </p:cNvPr>
          <p:cNvSpPr>
            <a:spLocks noGrp="1"/>
          </p:cNvSpPr>
          <p:nvPr>
            <p:ph type="dt" sz="half" idx="10"/>
          </p:nvPr>
        </p:nvSpPr>
        <p:spPr/>
        <p:txBody>
          <a:bodyPr/>
          <a:lstStyle/>
          <a:p>
            <a:fld id="{32F1BCC1-38D8-44AD-A4E2-5DC396D4D1EF}" type="datetimeFigureOut">
              <a:rPr lang="en-US" smtClean="0"/>
              <a:t>4/9/2024</a:t>
            </a:fld>
            <a:endParaRPr lang="en-US"/>
          </a:p>
        </p:txBody>
      </p:sp>
      <p:sp>
        <p:nvSpPr>
          <p:cNvPr id="5" name="Footer Placeholder 4">
            <a:extLst>
              <a:ext uri="{FF2B5EF4-FFF2-40B4-BE49-F238E27FC236}">
                <a16:creationId xmlns:a16="http://schemas.microsoft.com/office/drawing/2014/main" id="{C57D0DCA-F1D4-47CA-B909-64EA698D12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7A8A33-841C-45F6-98A4-C08572DC9570}"/>
              </a:ext>
            </a:extLst>
          </p:cNvPr>
          <p:cNvSpPr>
            <a:spLocks noGrp="1"/>
          </p:cNvSpPr>
          <p:nvPr>
            <p:ph type="sldNum" sz="quarter" idx="12"/>
          </p:nvPr>
        </p:nvSpPr>
        <p:spPr/>
        <p:txBody>
          <a:bodyPr/>
          <a:lstStyle/>
          <a:p>
            <a:fld id="{9BE45554-61FC-4E2E-A67B-9A5581877DBC}" type="slidenum">
              <a:rPr lang="en-US" smtClean="0"/>
              <a:t>‹#›</a:t>
            </a:fld>
            <a:endParaRPr lang="en-US"/>
          </a:p>
        </p:txBody>
      </p:sp>
    </p:spTree>
    <p:extLst>
      <p:ext uri="{BB962C8B-B14F-4D97-AF65-F5344CB8AC3E}">
        <p14:creationId xmlns:p14="http://schemas.microsoft.com/office/powerpoint/2010/main" val="36463251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6FD60-58A2-4724-9472-3BE84E430C4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B331B2C-0091-4134-A75F-BE8AF37849D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3F14A1-782C-429A-8C21-8D67F6D4943B}"/>
              </a:ext>
            </a:extLst>
          </p:cNvPr>
          <p:cNvSpPr>
            <a:spLocks noGrp="1"/>
          </p:cNvSpPr>
          <p:nvPr>
            <p:ph type="dt" sz="half" idx="10"/>
          </p:nvPr>
        </p:nvSpPr>
        <p:spPr/>
        <p:txBody>
          <a:bodyPr/>
          <a:lstStyle/>
          <a:p>
            <a:fld id="{32F1BCC1-38D8-44AD-A4E2-5DC396D4D1EF}" type="datetimeFigureOut">
              <a:rPr lang="en-US" smtClean="0"/>
              <a:t>4/9/2024</a:t>
            </a:fld>
            <a:endParaRPr lang="en-US"/>
          </a:p>
        </p:txBody>
      </p:sp>
      <p:sp>
        <p:nvSpPr>
          <p:cNvPr id="5" name="Footer Placeholder 4">
            <a:extLst>
              <a:ext uri="{FF2B5EF4-FFF2-40B4-BE49-F238E27FC236}">
                <a16:creationId xmlns:a16="http://schemas.microsoft.com/office/drawing/2014/main" id="{C129F157-8DC7-4F60-BCFA-2BD56A6110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5D92C8-83B0-4112-9477-737AF1E2AA15}"/>
              </a:ext>
            </a:extLst>
          </p:cNvPr>
          <p:cNvSpPr>
            <a:spLocks noGrp="1"/>
          </p:cNvSpPr>
          <p:nvPr>
            <p:ph type="sldNum" sz="quarter" idx="12"/>
          </p:nvPr>
        </p:nvSpPr>
        <p:spPr/>
        <p:txBody>
          <a:bodyPr/>
          <a:lstStyle/>
          <a:p>
            <a:fld id="{9BE45554-61FC-4E2E-A67B-9A5581877DBC}" type="slidenum">
              <a:rPr lang="en-US" smtClean="0"/>
              <a:t>‹#›</a:t>
            </a:fld>
            <a:endParaRPr lang="en-US"/>
          </a:p>
        </p:txBody>
      </p:sp>
    </p:spTree>
    <p:extLst>
      <p:ext uri="{BB962C8B-B14F-4D97-AF65-F5344CB8AC3E}">
        <p14:creationId xmlns:p14="http://schemas.microsoft.com/office/powerpoint/2010/main" val="3192979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B75098-1A6A-4198-A49C-9BD9CCE6864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9231486-91BD-4365-9402-72E9E45E29F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625B3B-BFBE-4548-BFA5-7633E0AE005C}"/>
              </a:ext>
            </a:extLst>
          </p:cNvPr>
          <p:cNvSpPr>
            <a:spLocks noGrp="1"/>
          </p:cNvSpPr>
          <p:nvPr>
            <p:ph type="dt" sz="half" idx="10"/>
          </p:nvPr>
        </p:nvSpPr>
        <p:spPr/>
        <p:txBody>
          <a:bodyPr/>
          <a:lstStyle/>
          <a:p>
            <a:fld id="{32F1BCC1-38D8-44AD-A4E2-5DC396D4D1EF}" type="datetimeFigureOut">
              <a:rPr lang="en-US" smtClean="0"/>
              <a:t>4/9/2024</a:t>
            </a:fld>
            <a:endParaRPr lang="en-US"/>
          </a:p>
        </p:txBody>
      </p:sp>
      <p:sp>
        <p:nvSpPr>
          <p:cNvPr id="5" name="Footer Placeholder 4">
            <a:extLst>
              <a:ext uri="{FF2B5EF4-FFF2-40B4-BE49-F238E27FC236}">
                <a16:creationId xmlns:a16="http://schemas.microsoft.com/office/drawing/2014/main" id="{452170DF-568D-405C-BB0C-443D63FF00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7F1B1C-9C60-4392-B4D9-A71DB8ECA17B}"/>
              </a:ext>
            </a:extLst>
          </p:cNvPr>
          <p:cNvSpPr>
            <a:spLocks noGrp="1"/>
          </p:cNvSpPr>
          <p:nvPr>
            <p:ph type="sldNum" sz="quarter" idx="12"/>
          </p:nvPr>
        </p:nvSpPr>
        <p:spPr/>
        <p:txBody>
          <a:bodyPr/>
          <a:lstStyle/>
          <a:p>
            <a:fld id="{9BE45554-61FC-4E2E-A67B-9A5581877DBC}" type="slidenum">
              <a:rPr lang="en-US" smtClean="0"/>
              <a:t>‹#›</a:t>
            </a:fld>
            <a:endParaRPr lang="en-US"/>
          </a:p>
        </p:txBody>
      </p:sp>
    </p:spTree>
    <p:extLst>
      <p:ext uri="{BB962C8B-B14F-4D97-AF65-F5344CB8AC3E}">
        <p14:creationId xmlns:p14="http://schemas.microsoft.com/office/powerpoint/2010/main" val="705066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7FD05-D02F-4060-AA2D-9329A74F49F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7985EDD-7709-425C-86B1-F5FC74A95F8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B17258-8CA0-4DEB-A221-01EA92B72F5A}"/>
              </a:ext>
            </a:extLst>
          </p:cNvPr>
          <p:cNvSpPr>
            <a:spLocks noGrp="1"/>
          </p:cNvSpPr>
          <p:nvPr>
            <p:ph type="dt" sz="half" idx="10"/>
          </p:nvPr>
        </p:nvSpPr>
        <p:spPr/>
        <p:txBody>
          <a:bodyPr/>
          <a:lstStyle/>
          <a:p>
            <a:fld id="{32F1BCC1-38D8-44AD-A4E2-5DC396D4D1EF}" type="datetimeFigureOut">
              <a:rPr lang="en-US" smtClean="0"/>
              <a:t>4/9/2024</a:t>
            </a:fld>
            <a:endParaRPr lang="en-US"/>
          </a:p>
        </p:txBody>
      </p:sp>
      <p:sp>
        <p:nvSpPr>
          <p:cNvPr id="5" name="Footer Placeholder 4">
            <a:extLst>
              <a:ext uri="{FF2B5EF4-FFF2-40B4-BE49-F238E27FC236}">
                <a16:creationId xmlns:a16="http://schemas.microsoft.com/office/drawing/2014/main" id="{11D81C44-AF97-4CF2-B9AD-0CB1DF35E0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D35D9A-56E8-421A-95D3-0B19A9FFB97E}"/>
              </a:ext>
            </a:extLst>
          </p:cNvPr>
          <p:cNvSpPr>
            <a:spLocks noGrp="1"/>
          </p:cNvSpPr>
          <p:nvPr>
            <p:ph type="sldNum" sz="quarter" idx="12"/>
          </p:nvPr>
        </p:nvSpPr>
        <p:spPr/>
        <p:txBody>
          <a:bodyPr/>
          <a:lstStyle/>
          <a:p>
            <a:fld id="{9BE45554-61FC-4E2E-A67B-9A5581877DBC}" type="slidenum">
              <a:rPr lang="en-US" smtClean="0"/>
              <a:t>‹#›</a:t>
            </a:fld>
            <a:endParaRPr lang="en-US"/>
          </a:p>
        </p:txBody>
      </p:sp>
    </p:spTree>
    <p:extLst>
      <p:ext uri="{BB962C8B-B14F-4D97-AF65-F5344CB8AC3E}">
        <p14:creationId xmlns:p14="http://schemas.microsoft.com/office/powerpoint/2010/main" val="34769166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822C2-0074-421F-8269-383C3B7360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2D77F88-3630-4A55-B2BB-BDF4D03AF08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1E34B6B-17CD-48A0-9BD5-5A1D147D1D6F}"/>
              </a:ext>
            </a:extLst>
          </p:cNvPr>
          <p:cNvSpPr>
            <a:spLocks noGrp="1"/>
          </p:cNvSpPr>
          <p:nvPr>
            <p:ph type="dt" sz="half" idx="10"/>
          </p:nvPr>
        </p:nvSpPr>
        <p:spPr/>
        <p:txBody>
          <a:bodyPr/>
          <a:lstStyle/>
          <a:p>
            <a:fld id="{32F1BCC1-38D8-44AD-A4E2-5DC396D4D1EF}" type="datetimeFigureOut">
              <a:rPr lang="en-US" smtClean="0"/>
              <a:t>4/9/2024</a:t>
            </a:fld>
            <a:endParaRPr lang="en-US"/>
          </a:p>
        </p:txBody>
      </p:sp>
      <p:sp>
        <p:nvSpPr>
          <p:cNvPr id="5" name="Footer Placeholder 4">
            <a:extLst>
              <a:ext uri="{FF2B5EF4-FFF2-40B4-BE49-F238E27FC236}">
                <a16:creationId xmlns:a16="http://schemas.microsoft.com/office/drawing/2014/main" id="{B456A3B2-1543-4E07-AD5B-D2AA89F135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ECF134-39B9-48AA-8E10-8D8E3281BF97}"/>
              </a:ext>
            </a:extLst>
          </p:cNvPr>
          <p:cNvSpPr>
            <a:spLocks noGrp="1"/>
          </p:cNvSpPr>
          <p:nvPr>
            <p:ph type="sldNum" sz="quarter" idx="12"/>
          </p:nvPr>
        </p:nvSpPr>
        <p:spPr/>
        <p:txBody>
          <a:bodyPr/>
          <a:lstStyle/>
          <a:p>
            <a:fld id="{9BE45554-61FC-4E2E-A67B-9A5581877DBC}" type="slidenum">
              <a:rPr lang="en-US" smtClean="0"/>
              <a:t>‹#›</a:t>
            </a:fld>
            <a:endParaRPr lang="en-US"/>
          </a:p>
        </p:txBody>
      </p:sp>
    </p:spTree>
    <p:extLst>
      <p:ext uri="{BB962C8B-B14F-4D97-AF65-F5344CB8AC3E}">
        <p14:creationId xmlns:p14="http://schemas.microsoft.com/office/powerpoint/2010/main" val="2739943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705C2-65BB-4F6D-9DD7-CE5428ABF06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7EFDB0F-DC73-408F-9FAE-C13B6049D2F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B65BACD-7B96-4DA3-80DA-AA0FA1D05E8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811028C-6111-4423-B6D4-DDEA70011C0F}"/>
              </a:ext>
            </a:extLst>
          </p:cNvPr>
          <p:cNvSpPr>
            <a:spLocks noGrp="1"/>
          </p:cNvSpPr>
          <p:nvPr>
            <p:ph type="dt" sz="half" idx="10"/>
          </p:nvPr>
        </p:nvSpPr>
        <p:spPr/>
        <p:txBody>
          <a:bodyPr/>
          <a:lstStyle/>
          <a:p>
            <a:fld id="{32F1BCC1-38D8-44AD-A4E2-5DC396D4D1EF}" type="datetimeFigureOut">
              <a:rPr lang="en-US" smtClean="0"/>
              <a:t>4/9/2024</a:t>
            </a:fld>
            <a:endParaRPr lang="en-US"/>
          </a:p>
        </p:txBody>
      </p:sp>
      <p:sp>
        <p:nvSpPr>
          <p:cNvPr id="6" name="Footer Placeholder 5">
            <a:extLst>
              <a:ext uri="{FF2B5EF4-FFF2-40B4-BE49-F238E27FC236}">
                <a16:creationId xmlns:a16="http://schemas.microsoft.com/office/drawing/2014/main" id="{8952C4E1-EEF7-4864-8DB1-DCB07B8F34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41FC3C-6151-4E65-89EC-79E6650E4BFB}"/>
              </a:ext>
            </a:extLst>
          </p:cNvPr>
          <p:cNvSpPr>
            <a:spLocks noGrp="1"/>
          </p:cNvSpPr>
          <p:nvPr>
            <p:ph type="sldNum" sz="quarter" idx="12"/>
          </p:nvPr>
        </p:nvSpPr>
        <p:spPr/>
        <p:txBody>
          <a:bodyPr/>
          <a:lstStyle/>
          <a:p>
            <a:fld id="{9BE45554-61FC-4E2E-A67B-9A5581877DBC}" type="slidenum">
              <a:rPr lang="en-US" smtClean="0"/>
              <a:t>‹#›</a:t>
            </a:fld>
            <a:endParaRPr lang="en-US"/>
          </a:p>
        </p:txBody>
      </p:sp>
    </p:spTree>
    <p:extLst>
      <p:ext uri="{BB962C8B-B14F-4D97-AF65-F5344CB8AC3E}">
        <p14:creationId xmlns:p14="http://schemas.microsoft.com/office/powerpoint/2010/main" val="3651798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5CCBF-B353-40AC-9F4C-AB60ECA73F9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244B49A-317B-47BF-83E0-D5FF6083E50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528AAB0-D5A9-43B1-8A53-AF10870D8D8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B22FDF9-9A11-4D83-B4AA-99E64430AC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DB765AF-D5A4-43BE-A72B-CA43A774E5A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2EE1271-F76D-4829-85EC-B8CC339A6436}"/>
              </a:ext>
            </a:extLst>
          </p:cNvPr>
          <p:cNvSpPr>
            <a:spLocks noGrp="1"/>
          </p:cNvSpPr>
          <p:nvPr>
            <p:ph type="dt" sz="half" idx="10"/>
          </p:nvPr>
        </p:nvSpPr>
        <p:spPr/>
        <p:txBody>
          <a:bodyPr/>
          <a:lstStyle/>
          <a:p>
            <a:fld id="{32F1BCC1-38D8-44AD-A4E2-5DC396D4D1EF}" type="datetimeFigureOut">
              <a:rPr lang="en-US" smtClean="0"/>
              <a:t>4/9/2024</a:t>
            </a:fld>
            <a:endParaRPr lang="en-US"/>
          </a:p>
        </p:txBody>
      </p:sp>
      <p:sp>
        <p:nvSpPr>
          <p:cNvPr id="8" name="Footer Placeholder 7">
            <a:extLst>
              <a:ext uri="{FF2B5EF4-FFF2-40B4-BE49-F238E27FC236}">
                <a16:creationId xmlns:a16="http://schemas.microsoft.com/office/drawing/2014/main" id="{4A7393A1-6095-4D8C-9E2B-C31D4F11A04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67A1303-5725-4956-889B-B7CDAA98C3BE}"/>
              </a:ext>
            </a:extLst>
          </p:cNvPr>
          <p:cNvSpPr>
            <a:spLocks noGrp="1"/>
          </p:cNvSpPr>
          <p:nvPr>
            <p:ph type="sldNum" sz="quarter" idx="12"/>
          </p:nvPr>
        </p:nvSpPr>
        <p:spPr/>
        <p:txBody>
          <a:bodyPr/>
          <a:lstStyle/>
          <a:p>
            <a:fld id="{9BE45554-61FC-4E2E-A67B-9A5581877DBC}" type="slidenum">
              <a:rPr lang="en-US" smtClean="0"/>
              <a:t>‹#›</a:t>
            </a:fld>
            <a:endParaRPr lang="en-US"/>
          </a:p>
        </p:txBody>
      </p:sp>
    </p:spTree>
    <p:extLst>
      <p:ext uri="{BB962C8B-B14F-4D97-AF65-F5344CB8AC3E}">
        <p14:creationId xmlns:p14="http://schemas.microsoft.com/office/powerpoint/2010/main" val="11145463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766FA-5A13-4E42-A5BE-945FBB30770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ADFCAFF-B5C0-42D6-B11C-AF13BAD2BE03}"/>
              </a:ext>
            </a:extLst>
          </p:cNvPr>
          <p:cNvSpPr>
            <a:spLocks noGrp="1"/>
          </p:cNvSpPr>
          <p:nvPr>
            <p:ph type="dt" sz="half" idx="10"/>
          </p:nvPr>
        </p:nvSpPr>
        <p:spPr/>
        <p:txBody>
          <a:bodyPr/>
          <a:lstStyle/>
          <a:p>
            <a:fld id="{32F1BCC1-38D8-44AD-A4E2-5DC396D4D1EF}" type="datetimeFigureOut">
              <a:rPr lang="en-US" smtClean="0"/>
              <a:t>4/9/2024</a:t>
            </a:fld>
            <a:endParaRPr lang="en-US"/>
          </a:p>
        </p:txBody>
      </p:sp>
      <p:sp>
        <p:nvSpPr>
          <p:cNvPr id="4" name="Footer Placeholder 3">
            <a:extLst>
              <a:ext uri="{FF2B5EF4-FFF2-40B4-BE49-F238E27FC236}">
                <a16:creationId xmlns:a16="http://schemas.microsoft.com/office/drawing/2014/main" id="{C71B20E1-3BBC-4BAA-A772-46D7174E9C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184BF1B-A02A-4374-A360-0A8F6F48901F}"/>
              </a:ext>
            </a:extLst>
          </p:cNvPr>
          <p:cNvSpPr>
            <a:spLocks noGrp="1"/>
          </p:cNvSpPr>
          <p:nvPr>
            <p:ph type="sldNum" sz="quarter" idx="12"/>
          </p:nvPr>
        </p:nvSpPr>
        <p:spPr/>
        <p:txBody>
          <a:bodyPr/>
          <a:lstStyle/>
          <a:p>
            <a:fld id="{9BE45554-61FC-4E2E-A67B-9A5581877DBC}" type="slidenum">
              <a:rPr lang="en-US" smtClean="0"/>
              <a:t>‹#›</a:t>
            </a:fld>
            <a:endParaRPr lang="en-US"/>
          </a:p>
        </p:txBody>
      </p:sp>
    </p:spTree>
    <p:extLst>
      <p:ext uri="{BB962C8B-B14F-4D97-AF65-F5344CB8AC3E}">
        <p14:creationId xmlns:p14="http://schemas.microsoft.com/office/powerpoint/2010/main" val="15423237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38FF1C8-E037-456B-8F02-7D919F864DC4}"/>
              </a:ext>
            </a:extLst>
          </p:cNvPr>
          <p:cNvSpPr>
            <a:spLocks noGrp="1"/>
          </p:cNvSpPr>
          <p:nvPr>
            <p:ph type="dt" sz="half" idx="10"/>
          </p:nvPr>
        </p:nvSpPr>
        <p:spPr/>
        <p:txBody>
          <a:bodyPr/>
          <a:lstStyle/>
          <a:p>
            <a:fld id="{32F1BCC1-38D8-44AD-A4E2-5DC396D4D1EF}" type="datetimeFigureOut">
              <a:rPr lang="en-US" smtClean="0"/>
              <a:t>4/9/2024</a:t>
            </a:fld>
            <a:endParaRPr lang="en-US"/>
          </a:p>
        </p:txBody>
      </p:sp>
      <p:sp>
        <p:nvSpPr>
          <p:cNvPr id="3" name="Footer Placeholder 2">
            <a:extLst>
              <a:ext uri="{FF2B5EF4-FFF2-40B4-BE49-F238E27FC236}">
                <a16:creationId xmlns:a16="http://schemas.microsoft.com/office/drawing/2014/main" id="{A254D78E-9C2F-4EB9-A834-0E71DFD9108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5DC4119-721A-4CAC-A143-19AF697140F5}"/>
              </a:ext>
            </a:extLst>
          </p:cNvPr>
          <p:cNvSpPr>
            <a:spLocks noGrp="1"/>
          </p:cNvSpPr>
          <p:nvPr>
            <p:ph type="sldNum" sz="quarter" idx="12"/>
          </p:nvPr>
        </p:nvSpPr>
        <p:spPr/>
        <p:txBody>
          <a:bodyPr/>
          <a:lstStyle/>
          <a:p>
            <a:fld id="{9BE45554-61FC-4E2E-A67B-9A5581877DBC}" type="slidenum">
              <a:rPr lang="en-US" smtClean="0"/>
              <a:t>‹#›</a:t>
            </a:fld>
            <a:endParaRPr lang="en-US"/>
          </a:p>
        </p:txBody>
      </p:sp>
    </p:spTree>
    <p:extLst>
      <p:ext uri="{BB962C8B-B14F-4D97-AF65-F5344CB8AC3E}">
        <p14:creationId xmlns:p14="http://schemas.microsoft.com/office/powerpoint/2010/main" val="1553939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1D330-4504-432A-8059-5D10EBAC0B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B3A4D24-C346-4ABF-A4AC-2F429F3DB60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01D2937-7D3C-4442-8120-4D05E727DC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BA3BCFE-5EAA-41F5-B29F-FF4EFDFD3087}"/>
              </a:ext>
            </a:extLst>
          </p:cNvPr>
          <p:cNvSpPr>
            <a:spLocks noGrp="1"/>
          </p:cNvSpPr>
          <p:nvPr>
            <p:ph type="dt" sz="half" idx="10"/>
          </p:nvPr>
        </p:nvSpPr>
        <p:spPr/>
        <p:txBody>
          <a:bodyPr/>
          <a:lstStyle/>
          <a:p>
            <a:fld id="{32F1BCC1-38D8-44AD-A4E2-5DC396D4D1EF}" type="datetimeFigureOut">
              <a:rPr lang="en-US" smtClean="0"/>
              <a:t>4/9/2024</a:t>
            </a:fld>
            <a:endParaRPr lang="en-US"/>
          </a:p>
        </p:txBody>
      </p:sp>
      <p:sp>
        <p:nvSpPr>
          <p:cNvPr id="6" name="Footer Placeholder 5">
            <a:extLst>
              <a:ext uri="{FF2B5EF4-FFF2-40B4-BE49-F238E27FC236}">
                <a16:creationId xmlns:a16="http://schemas.microsoft.com/office/drawing/2014/main" id="{BA383044-9D21-4C05-B290-AE6409BBE3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1B44EB-DEBA-4D54-81FE-0B552916A37D}"/>
              </a:ext>
            </a:extLst>
          </p:cNvPr>
          <p:cNvSpPr>
            <a:spLocks noGrp="1"/>
          </p:cNvSpPr>
          <p:nvPr>
            <p:ph type="sldNum" sz="quarter" idx="12"/>
          </p:nvPr>
        </p:nvSpPr>
        <p:spPr/>
        <p:txBody>
          <a:bodyPr/>
          <a:lstStyle/>
          <a:p>
            <a:fld id="{9BE45554-61FC-4E2E-A67B-9A5581877DBC}" type="slidenum">
              <a:rPr lang="en-US" smtClean="0"/>
              <a:t>‹#›</a:t>
            </a:fld>
            <a:endParaRPr lang="en-US"/>
          </a:p>
        </p:txBody>
      </p:sp>
    </p:spTree>
    <p:extLst>
      <p:ext uri="{BB962C8B-B14F-4D97-AF65-F5344CB8AC3E}">
        <p14:creationId xmlns:p14="http://schemas.microsoft.com/office/powerpoint/2010/main" val="24497246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8AA27-779E-40C3-B5BB-4E4FA1DEAB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CDCA6A0-9BF2-464E-B214-AA71C469E36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612DA2D-1989-49C7-AA55-D763876CBD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EB2D320-2CDE-463A-8612-E9C198BF4D9F}"/>
              </a:ext>
            </a:extLst>
          </p:cNvPr>
          <p:cNvSpPr>
            <a:spLocks noGrp="1"/>
          </p:cNvSpPr>
          <p:nvPr>
            <p:ph type="dt" sz="half" idx="10"/>
          </p:nvPr>
        </p:nvSpPr>
        <p:spPr/>
        <p:txBody>
          <a:bodyPr/>
          <a:lstStyle/>
          <a:p>
            <a:fld id="{32F1BCC1-38D8-44AD-A4E2-5DC396D4D1EF}" type="datetimeFigureOut">
              <a:rPr lang="en-US" smtClean="0"/>
              <a:t>4/9/2024</a:t>
            </a:fld>
            <a:endParaRPr lang="en-US"/>
          </a:p>
        </p:txBody>
      </p:sp>
      <p:sp>
        <p:nvSpPr>
          <p:cNvPr id="6" name="Footer Placeholder 5">
            <a:extLst>
              <a:ext uri="{FF2B5EF4-FFF2-40B4-BE49-F238E27FC236}">
                <a16:creationId xmlns:a16="http://schemas.microsoft.com/office/drawing/2014/main" id="{D03F4114-B7ED-4A48-AF69-B7D0C56A70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006B42-C904-4B66-A06C-EACE4A778256}"/>
              </a:ext>
            </a:extLst>
          </p:cNvPr>
          <p:cNvSpPr>
            <a:spLocks noGrp="1"/>
          </p:cNvSpPr>
          <p:nvPr>
            <p:ph type="sldNum" sz="quarter" idx="12"/>
          </p:nvPr>
        </p:nvSpPr>
        <p:spPr/>
        <p:txBody>
          <a:bodyPr/>
          <a:lstStyle/>
          <a:p>
            <a:fld id="{9BE45554-61FC-4E2E-A67B-9A5581877DBC}" type="slidenum">
              <a:rPr lang="en-US" smtClean="0"/>
              <a:t>‹#›</a:t>
            </a:fld>
            <a:endParaRPr lang="en-US"/>
          </a:p>
        </p:txBody>
      </p:sp>
    </p:spTree>
    <p:extLst>
      <p:ext uri="{BB962C8B-B14F-4D97-AF65-F5344CB8AC3E}">
        <p14:creationId xmlns:p14="http://schemas.microsoft.com/office/powerpoint/2010/main" val="11750988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EEFD9FC-AEEC-4581-AF23-2F6826593A9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69C0D7-9291-464C-9379-13FF552474D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5615A4-3A52-4A45-9A4A-1D08980B05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F1BCC1-38D8-44AD-A4E2-5DC396D4D1EF}" type="datetimeFigureOut">
              <a:rPr lang="en-US" smtClean="0"/>
              <a:t>4/9/2024</a:t>
            </a:fld>
            <a:endParaRPr lang="en-US"/>
          </a:p>
        </p:txBody>
      </p:sp>
      <p:sp>
        <p:nvSpPr>
          <p:cNvPr id="5" name="Footer Placeholder 4">
            <a:extLst>
              <a:ext uri="{FF2B5EF4-FFF2-40B4-BE49-F238E27FC236}">
                <a16:creationId xmlns:a16="http://schemas.microsoft.com/office/drawing/2014/main" id="{B7697D0F-C4F7-469B-BD61-83E63386F1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4C618C0-9980-4A2B-903C-C8437339EFA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E45554-61FC-4E2E-A67B-9A5581877DBC}" type="slidenum">
              <a:rPr lang="en-US" smtClean="0"/>
              <a:t>‹#›</a:t>
            </a:fld>
            <a:endParaRPr lang="en-US"/>
          </a:p>
        </p:txBody>
      </p:sp>
    </p:spTree>
    <p:extLst>
      <p:ext uri="{BB962C8B-B14F-4D97-AF65-F5344CB8AC3E}">
        <p14:creationId xmlns:p14="http://schemas.microsoft.com/office/powerpoint/2010/main" val="27702795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5865EF-036E-4B27-A1DE-CB81C5D9F31E}"/>
              </a:ext>
            </a:extLst>
          </p:cNvPr>
          <p:cNvSpPr>
            <a:spLocks noGrp="1"/>
          </p:cNvSpPr>
          <p:nvPr>
            <p:ph idx="1"/>
          </p:nvPr>
        </p:nvSpPr>
        <p:spPr>
          <a:xfrm>
            <a:off x="304800" y="661137"/>
            <a:ext cx="11571514" cy="5546648"/>
          </a:xfrm>
        </p:spPr>
        <p:txBody>
          <a:bodyPr>
            <a:noAutofit/>
          </a:bodyPr>
          <a:lstStyle/>
          <a:p>
            <a:pPr marL="0" indent="0" algn="just">
              <a:buNone/>
            </a:pPr>
            <a:r>
              <a:rPr lang="vi-VN" sz="6000" b="1" dirty="0">
                <a:latin typeface="Arial (Body)"/>
              </a:rPr>
              <a:t>Đ</a:t>
            </a:r>
            <a:r>
              <a:rPr lang="en-US" sz="6000" b="1" dirty="0">
                <a:latin typeface="Arial (Body)"/>
              </a:rPr>
              <a:t>K: </a:t>
            </a:r>
            <a:r>
              <a:rPr lang="vi-VN" sz="6000" b="1" dirty="0">
                <a:latin typeface="Arial (Body)"/>
              </a:rPr>
              <a:t>Ra về, ra về lòng con bao hân hoan Chúa ơi. Vui mừng, vui mừng vì có Chúa bước đi cùng con. Ơn trời, ơn trời tựa mưa sa xuống trên đời con. Đỡ nâng con, giữ gìn con luôn thắm tươi màu son.</a:t>
            </a:r>
            <a:endParaRPr lang="en-US" sz="6000" b="1" dirty="0">
              <a:latin typeface="Arial (Body)"/>
            </a:endParaRPr>
          </a:p>
        </p:txBody>
      </p:sp>
      <p:sp>
        <p:nvSpPr>
          <p:cNvPr id="6" name="TextBox 5">
            <a:extLst>
              <a:ext uri="{FF2B5EF4-FFF2-40B4-BE49-F238E27FC236}">
                <a16:creationId xmlns:a16="http://schemas.microsoft.com/office/drawing/2014/main" id="{02FD9B6D-0C96-4D0C-8CCA-7374AAAB018B}"/>
              </a:ext>
            </a:extLst>
          </p:cNvPr>
          <p:cNvSpPr txBox="1"/>
          <p:nvPr/>
        </p:nvSpPr>
        <p:spPr>
          <a:xfrm>
            <a:off x="4952144" y="154112"/>
            <a:ext cx="184731" cy="369332"/>
          </a:xfrm>
          <a:prstGeom prst="rect">
            <a:avLst/>
          </a:prstGeom>
          <a:noFill/>
        </p:spPr>
        <p:txBody>
          <a:bodyPr wrap="none" rtlCol="0">
            <a:spAutoFit/>
          </a:bodyPr>
          <a:lstStyle/>
          <a:p>
            <a:endParaRPr lang="en-US" dirty="0"/>
          </a:p>
        </p:txBody>
      </p:sp>
      <p:sp>
        <p:nvSpPr>
          <p:cNvPr id="7" name="TextBox 6">
            <a:extLst>
              <a:ext uri="{FF2B5EF4-FFF2-40B4-BE49-F238E27FC236}">
                <a16:creationId xmlns:a16="http://schemas.microsoft.com/office/drawing/2014/main" id="{E20C3CB0-33E8-474F-AC74-D8BF5EAD4892}"/>
              </a:ext>
            </a:extLst>
          </p:cNvPr>
          <p:cNvSpPr txBox="1"/>
          <p:nvPr/>
        </p:nvSpPr>
        <p:spPr>
          <a:xfrm>
            <a:off x="5533449" y="107945"/>
            <a:ext cx="1114216" cy="461665"/>
          </a:xfrm>
          <a:prstGeom prst="rect">
            <a:avLst/>
          </a:prstGeom>
          <a:noFill/>
        </p:spPr>
        <p:txBody>
          <a:bodyPr wrap="none" rtlCol="0">
            <a:spAutoFit/>
          </a:bodyPr>
          <a:lstStyle/>
          <a:p>
            <a:pPr algn="ctr"/>
            <a:r>
              <a:rPr lang="en-US" sz="2400" b="1" dirty="0">
                <a:latin typeface="Arial (Body)"/>
              </a:rPr>
              <a:t>RA VỀ</a:t>
            </a:r>
          </a:p>
        </p:txBody>
      </p:sp>
    </p:spTree>
    <p:extLst>
      <p:ext uri="{BB962C8B-B14F-4D97-AF65-F5344CB8AC3E}">
        <p14:creationId xmlns:p14="http://schemas.microsoft.com/office/powerpoint/2010/main" val="13367714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EB119-58A0-4B15-AB05-887FAE1FA64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18E2A95-9F63-45C1-96AD-01E1578DE649}"/>
              </a:ext>
            </a:extLst>
          </p:cNvPr>
          <p:cNvSpPr>
            <a:spLocks noGrp="1"/>
          </p:cNvSpPr>
          <p:nvPr>
            <p:ph idx="1"/>
          </p:nvPr>
        </p:nvSpPr>
        <p:spPr>
          <a:xfrm>
            <a:off x="421240" y="232730"/>
            <a:ext cx="11424863" cy="4351338"/>
          </a:xfrm>
        </p:spPr>
        <p:txBody>
          <a:bodyPr>
            <a:noAutofit/>
          </a:bodyPr>
          <a:lstStyle/>
          <a:p>
            <a:pPr marL="0" indent="0" algn="just">
              <a:buNone/>
            </a:pPr>
            <a:r>
              <a:rPr lang="vi-VN" sz="8000" b="1" dirty="0"/>
              <a:t>1. Chúa đã thương kêu mời đoàn con cái. Đến nơi bàn tiệc Thánh. Đón nhận Mình Chúa Kitô làm của ăn thêm sức trên đường ta.</a:t>
            </a:r>
            <a:endParaRPr lang="en-US" sz="8000" b="1" dirty="0"/>
          </a:p>
        </p:txBody>
      </p:sp>
    </p:spTree>
    <p:extLst>
      <p:ext uri="{BB962C8B-B14F-4D97-AF65-F5344CB8AC3E}">
        <p14:creationId xmlns:p14="http://schemas.microsoft.com/office/powerpoint/2010/main" val="3217838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5865EF-036E-4B27-A1DE-CB81C5D9F31E}"/>
              </a:ext>
            </a:extLst>
          </p:cNvPr>
          <p:cNvSpPr>
            <a:spLocks noGrp="1"/>
          </p:cNvSpPr>
          <p:nvPr>
            <p:ph idx="1"/>
          </p:nvPr>
        </p:nvSpPr>
        <p:spPr>
          <a:xfrm>
            <a:off x="304800" y="661137"/>
            <a:ext cx="11571514" cy="5546648"/>
          </a:xfrm>
        </p:spPr>
        <p:txBody>
          <a:bodyPr>
            <a:noAutofit/>
          </a:bodyPr>
          <a:lstStyle/>
          <a:p>
            <a:pPr marL="0" indent="0" algn="just">
              <a:buNone/>
            </a:pPr>
            <a:r>
              <a:rPr lang="vi-VN" sz="6000" b="1" dirty="0">
                <a:latin typeface="Arial (Body)"/>
              </a:rPr>
              <a:t>Đ</a:t>
            </a:r>
            <a:r>
              <a:rPr lang="en-US" sz="6000" b="1" dirty="0">
                <a:latin typeface="Arial (Body)"/>
              </a:rPr>
              <a:t>K: </a:t>
            </a:r>
            <a:r>
              <a:rPr lang="vi-VN" sz="6000" b="1" dirty="0">
                <a:latin typeface="Arial (Body)"/>
              </a:rPr>
              <a:t>Ra về, ra về lòng con bao hân hoan Chúa ơi. Vui mừng, vui mừng vì có Chúa bước đi cùng con. Ơn trời, ơn trời tựa mưa sa xuống trên đời con. Đỡ nâng con, giữ gìn con luôn thắm tươi màu son.</a:t>
            </a:r>
            <a:endParaRPr lang="en-US" sz="6000" b="1" dirty="0">
              <a:latin typeface="Arial (Body)"/>
            </a:endParaRPr>
          </a:p>
        </p:txBody>
      </p:sp>
      <p:sp>
        <p:nvSpPr>
          <p:cNvPr id="6" name="TextBox 5">
            <a:extLst>
              <a:ext uri="{FF2B5EF4-FFF2-40B4-BE49-F238E27FC236}">
                <a16:creationId xmlns:a16="http://schemas.microsoft.com/office/drawing/2014/main" id="{02FD9B6D-0C96-4D0C-8CCA-7374AAAB018B}"/>
              </a:ext>
            </a:extLst>
          </p:cNvPr>
          <p:cNvSpPr txBox="1"/>
          <p:nvPr/>
        </p:nvSpPr>
        <p:spPr>
          <a:xfrm>
            <a:off x="4952144" y="154112"/>
            <a:ext cx="184731" cy="369332"/>
          </a:xfrm>
          <a:prstGeom prst="rect">
            <a:avLst/>
          </a:prstGeom>
          <a:noFill/>
        </p:spPr>
        <p:txBody>
          <a:bodyPr wrap="none" rtlCol="0">
            <a:spAutoFit/>
          </a:bodyPr>
          <a:lstStyle/>
          <a:p>
            <a:endParaRPr lang="en-US" dirty="0"/>
          </a:p>
        </p:txBody>
      </p:sp>
      <p:sp>
        <p:nvSpPr>
          <p:cNvPr id="7" name="TextBox 6">
            <a:extLst>
              <a:ext uri="{FF2B5EF4-FFF2-40B4-BE49-F238E27FC236}">
                <a16:creationId xmlns:a16="http://schemas.microsoft.com/office/drawing/2014/main" id="{E20C3CB0-33E8-474F-AC74-D8BF5EAD4892}"/>
              </a:ext>
            </a:extLst>
          </p:cNvPr>
          <p:cNvSpPr txBox="1"/>
          <p:nvPr/>
        </p:nvSpPr>
        <p:spPr>
          <a:xfrm>
            <a:off x="5533449" y="107945"/>
            <a:ext cx="1114216" cy="461665"/>
          </a:xfrm>
          <a:prstGeom prst="rect">
            <a:avLst/>
          </a:prstGeom>
          <a:noFill/>
        </p:spPr>
        <p:txBody>
          <a:bodyPr wrap="none" rtlCol="0">
            <a:spAutoFit/>
          </a:bodyPr>
          <a:lstStyle/>
          <a:p>
            <a:pPr algn="ctr"/>
            <a:r>
              <a:rPr lang="en-US" sz="2400" b="1" dirty="0">
                <a:latin typeface="Arial (Body)"/>
              </a:rPr>
              <a:t>RA VỀ</a:t>
            </a:r>
          </a:p>
        </p:txBody>
      </p:sp>
    </p:spTree>
    <p:extLst>
      <p:ext uri="{BB962C8B-B14F-4D97-AF65-F5344CB8AC3E}">
        <p14:creationId xmlns:p14="http://schemas.microsoft.com/office/powerpoint/2010/main" val="2440530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6C9E9E-3F48-4D6A-9D6E-6FC16B580C12}"/>
              </a:ext>
            </a:extLst>
          </p:cNvPr>
          <p:cNvSpPr>
            <a:spLocks noGrp="1"/>
          </p:cNvSpPr>
          <p:nvPr>
            <p:ph idx="1"/>
          </p:nvPr>
        </p:nvSpPr>
        <p:spPr>
          <a:xfrm>
            <a:off x="369870" y="673345"/>
            <a:ext cx="11424863" cy="5811838"/>
          </a:xfrm>
        </p:spPr>
        <p:txBody>
          <a:bodyPr>
            <a:noAutofit/>
          </a:bodyPr>
          <a:lstStyle/>
          <a:p>
            <a:pPr marL="0" indent="0" algn="just">
              <a:buNone/>
            </a:pPr>
            <a:r>
              <a:rPr lang="vi-VN" sz="7200" b="1" dirty="0"/>
              <a:t>2. Chúa đã thương ban lời Người soi sáng. Dẫn đưa đoàn con cái. Thấy đường về bến yêu thương là quê hương luôn sống trong niềm vui.</a:t>
            </a:r>
            <a:endParaRPr lang="en-US" sz="7200" b="1" dirty="0"/>
          </a:p>
        </p:txBody>
      </p:sp>
      <p:sp>
        <p:nvSpPr>
          <p:cNvPr id="4" name="TextBox 3">
            <a:extLst>
              <a:ext uri="{FF2B5EF4-FFF2-40B4-BE49-F238E27FC236}">
                <a16:creationId xmlns:a16="http://schemas.microsoft.com/office/drawing/2014/main" id="{2E9CF6B3-82C6-4BDA-A8B4-51D9BEAC9853}"/>
              </a:ext>
            </a:extLst>
          </p:cNvPr>
          <p:cNvSpPr txBox="1"/>
          <p:nvPr/>
        </p:nvSpPr>
        <p:spPr>
          <a:xfrm>
            <a:off x="5533449" y="107945"/>
            <a:ext cx="1114216" cy="461665"/>
          </a:xfrm>
          <a:prstGeom prst="rect">
            <a:avLst/>
          </a:prstGeom>
          <a:noFill/>
        </p:spPr>
        <p:txBody>
          <a:bodyPr wrap="none" rtlCol="0">
            <a:spAutoFit/>
          </a:bodyPr>
          <a:lstStyle/>
          <a:p>
            <a:pPr algn="ctr"/>
            <a:r>
              <a:rPr lang="en-US" sz="2400" b="1" dirty="0">
                <a:latin typeface="Arial (Body)"/>
              </a:rPr>
              <a:t>RA VỀ</a:t>
            </a:r>
          </a:p>
        </p:txBody>
      </p:sp>
    </p:spTree>
    <p:extLst>
      <p:ext uri="{BB962C8B-B14F-4D97-AF65-F5344CB8AC3E}">
        <p14:creationId xmlns:p14="http://schemas.microsoft.com/office/powerpoint/2010/main" val="42079956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5865EF-036E-4B27-A1DE-CB81C5D9F31E}"/>
              </a:ext>
            </a:extLst>
          </p:cNvPr>
          <p:cNvSpPr>
            <a:spLocks noGrp="1"/>
          </p:cNvSpPr>
          <p:nvPr>
            <p:ph idx="1"/>
          </p:nvPr>
        </p:nvSpPr>
        <p:spPr>
          <a:xfrm>
            <a:off x="304800" y="661137"/>
            <a:ext cx="11571514" cy="5546648"/>
          </a:xfrm>
        </p:spPr>
        <p:txBody>
          <a:bodyPr>
            <a:noAutofit/>
          </a:bodyPr>
          <a:lstStyle/>
          <a:p>
            <a:pPr marL="0" indent="0" algn="just">
              <a:buNone/>
            </a:pPr>
            <a:r>
              <a:rPr lang="vi-VN" sz="6000" b="1" dirty="0">
                <a:latin typeface="Arial (Body)"/>
              </a:rPr>
              <a:t>Đ</a:t>
            </a:r>
            <a:r>
              <a:rPr lang="en-US" sz="6000" b="1" dirty="0">
                <a:latin typeface="Arial (Body)"/>
              </a:rPr>
              <a:t>K: </a:t>
            </a:r>
            <a:r>
              <a:rPr lang="vi-VN" sz="6000" b="1" dirty="0">
                <a:latin typeface="Arial (Body)"/>
              </a:rPr>
              <a:t>Ra về, ra về lòng con bao hân hoan Chúa ơi. Vui mừng, vui mừng vì có Chúa bước đi cùng con. Ơn trời, ơn trời tựa mưa sa xuống trên đời con. Đỡ nâng con, giữ gìn con luôn thắm tươi màu son.</a:t>
            </a:r>
            <a:endParaRPr lang="en-US" sz="6000" b="1" dirty="0">
              <a:latin typeface="Arial (Body)"/>
            </a:endParaRPr>
          </a:p>
        </p:txBody>
      </p:sp>
      <p:sp>
        <p:nvSpPr>
          <p:cNvPr id="6" name="TextBox 5">
            <a:extLst>
              <a:ext uri="{FF2B5EF4-FFF2-40B4-BE49-F238E27FC236}">
                <a16:creationId xmlns:a16="http://schemas.microsoft.com/office/drawing/2014/main" id="{02FD9B6D-0C96-4D0C-8CCA-7374AAAB018B}"/>
              </a:ext>
            </a:extLst>
          </p:cNvPr>
          <p:cNvSpPr txBox="1"/>
          <p:nvPr/>
        </p:nvSpPr>
        <p:spPr>
          <a:xfrm>
            <a:off x="4952144" y="154112"/>
            <a:ext cx="184731" cy="369332"/>
          </a:xfrm>
          <a:prstGeom prst="rect">
            <a:avLst/>
          </a:prstGeom>
          <a:noFill/>
        </p:spPr>
        <p:txBody>
          <a:bodyPr wrap="none" rtlCol="0">
            <a:spAutoFit/>
          </a:bodyPr>
          <a:lstStyle/>
          <a:p>
            <a:endParaRPr lang="en-US" dirty="0"/>
          </a:p>
        </p:txBody>
      </p:sp>
      <p:sp>
        <p:nvSpPr>
          <p:cNvPr id="7" name="TextBox 6">
            <a:extLst>
              <a:ext uri="{FF2B5EF4-FFF2-40B4-BE49-F238E27FC236}">
                <a16:creationId xmlns:a16="http://schemas.microsoft.com/office/drawing/2014/main" id="{E20C3CB0-33E8-474F-AC74-D8BF5EAD4892}"/>
              </a:ext>
            </a:extLst>
          </p:cNvPr>
          <p:cNvSpPr txBox="1"/>
          <p:nvPr/>
        </p:nvSpPr>
        <p:spPr>
          <a:xfrm>
            <a:off x="5533449" y="107945"/>
            <a:ext cx="1114216" cy="461665"/>
          </a:xfrm>
          <a:prstGeom prst="rect">
            <a:avLst/>
          </a:prstGeom>
          <a:noFill/>
        </p:spPr>
        <p:txBody>
          <a:bodyPr wrap="none" rtlCol="0">
            <a:spAutoFit/>
          </a:bodyPr>
          <a:lstStyle/>
          <a:p>
            <a:pPr algn="ctr"/>
            <a:r>
              <a:rPr lang="en-US" sz="2400" b="1" dirty="0">
                <a:latin typeface="Arial (Body)"/>
              </a:rPr>
              <a:t>RA VỀ</a:t>
            </a:r>
          </a:p>
        </p:txBody>
      </p:sp>
    </p:spTree>
    <p:extLst>
      <p:ext uri="{BB962C8B-B14F-4D97-AF65-F5344CB8AC3E}">
        <p14:creationId xmlns:p14="http://schemas.microsoft.com/office/powerpoint/2010/main" val="22927401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TotalTime>
  <Words>236</Words>
  <Application>Microsoft Office PowerPoint</Application>
  <PresentationFormat>Widescreen</PresentationFormat>
  <Paragraphs>9</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Arial (Body)</vt:lpstr>
      <vt:lpstr>Calibri</vt:lpstr>
      <vt:lpstr>Calibri Light</vt:lpstr>
      <vt:lpstr>Office Theme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NL : Bên bờ sông Giodan</dc:title>
  <dc:creator>DO PHUONG</dc:creator>
  <cp:lastModifiedBy>ANDORA</cp:lastModifiedBy>
  <cp:revision>5</cp:revision>
  <dcterms:created xsi:type="dcterms:W3CDTF">2019-01-12T02:43:29Z</dcterms:created>
  <dcterms:modified xsi:type="dcterms:W3CDTF">2024-04-09T05:00:33Z</dcterms:modified>
</cp:coreProperties>
</file>