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4" r:id="rId6"/>
    <p:sldId id="265" r:id="rId7"/>
    <p:sldId id="262" r:id="rId8"/>
    <p:sldId id="263" r:id="rId9"/>
    <p:sldId id="266" r:id="rId10"/>
    <p:sldId id="267" r:id="rId11"/>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37" d="100"/>
          <a:sy n="37" d="100"/>
        </p:scale>
        <p:origin x="212" y="2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863997" y="65881"/>
            <a:ext cx="1773594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vi-VN" altLang="en-US" sz="3300" b="1" dirty="0"/>
              <a:t>SAO NGÀI BỎ CON</a:t>
            </a:r>
            <a:endParaRPr lang="en-US" altLang="en-US" sz="3300" b="1" dirty="0"/>
          </a:p>
        </p:txBody>
      </p:sp>
      <p:sp>
        <p:nvSpPr>
          <p:cNvPr id="3" name="TextBox 1"/>
          <p:cNvSpPr txBox="1">
            <a:spLocks noChangeArrowheads="1"/>
          </p:cNvSpPr>
          <p:nvPr/>
        </p:nvSpPr>
        <p:spPr bwMode="auto">
          <a:xfrm>
            <a:off x="760412" y="522686"/>
            <a:ext cx="17735947" cy="10339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altLang="en-US" sz="13317" b="1" dirty="0"/>
              <a:t>Đ</a:t>
            </a:r>
            <a:r>
              <a:rPr lang="en-US" altLang="en-US" sz="13317" b="1" dirty="0"/>
              <a:t>K</a:t>
            </a:r>
            <a:r>
              <a:rPr lang="vi-VN" altLang="en-US" sz="13317" b="1" dirty="0"/>
              <a:t>: Lạy Chúa ! Lạy Chúa ! Sao Ngài bỏ con một mình khi quân thù vây tứ phía</a:t>
            </a:r>
            <a:r>
              <a:rPr lang="en-US" altLang="en-US" sz="13317" b="1" dirty="0"/>
              <a:t>?</a:t>
            </a:r>
            <a:r>
              <a:rPr lang="vi-VN" altLang="en-US" sz="13317" b="1" dirty="0"/>
              <a:t> </a:t>
            </a:r>
            <a:endParaRPr lang="en-US" altLang="en-US" sz="13317" b="1" dirty="0"/>
          </a:p>
        </p:txBody>
      </p:sp>
    </p:spTree>
    <p:extLst>
      <p:ext uri="{BB962C8B-B14F-4D97-AF65-F5344CB8AC3E}">
        <p14:creationId xmlns:p14="http://schemas.microsoft.com/office/powerpoint/2010/main" val="3908361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a:spLocks noChangeArrowheads="1"/>
          </p:cNvSpPr>
          <p:nvPr/>
        </p:nvSpPr>
        <p:spPr bwMode="auto">
          <a:xfrm>
            <a:off x="619503" y="811478"/>
            <a:ext cx="18022722" cy="8289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altLang="en-US" sz="13317" b="1" dirty="0"/>
              <a:t>Lạy Chúa ! Sao Ngài bỏ con một mình, Sao Ngài bỏ con một mình, Ngài ơi ! </a:t>
            </a:r>
            <a:endParaRPr lang="en-US" altLang="en-US" sz="13317" b="1" dirty="0"/>
          </a:p>
        </p:txBody>
      </p:sp>
    </p:spTree>
    <p:extLst>
      <p:ext uri="{BB962C8B-B14F-4D97-AF65-F5344CB8AC3E}">
        <p14:creationId xmlns:p14="http://schemas.microsoft.com/office/powerpoint/2010/main" val="1679733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a:spLocks noChangeArrowheads="1"/>
          </p:cNvSpPr>
          <p:nvPr/>
        </p:nvSpPr>
        <p:spPr bwMode="auto">
          <a:xfrm>
            <a:off x="619503" y="811478"/>
            <a:ext cx="18022722" cy="8289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altLang="en-US" sz="13317" b="1" dirty="0"/>
              <a:t>Lạy Chúa ! Sao Ngài bỏ con một mình, Sao Ngài bỏ con một mình, Ngài ơi ! </a:t>
            </a:r>
            <a:endParaRPr lang="en-US" altLang="en-US" sz="13317" b="1" dirty="0"/>
          </a:p>
        </p:txBody>
      </p:sp>
    </p:spTree>
    <p:extLst>
      <p:ext uri="{BB962C8B-B14F-4D97-AF65-F5344CB8AC3E}">
        <p14:creationId xmlns:p14="http://schemas.microsoft.com/office/powerpoint/2010/main" val="193483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p:cNvSpPr txBox="1">
            <a:spLocks noChangeArrowheads="1"/>
          </p:cNvSpPr>
          <p:nvPr/>
        </p:nvSpPr>
        <p:spPr bwMode="auto">
          <a:xfrm>
            <a:off x="599280" y="105570"/>
            <a:ext cx="17839531" cy="104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altLang="vi-VN" sz="9600" b="1" dirty="0"/>
              <a:t>1. Bao người bĩu môi mỉa mai, chúng xô con xuống lòng vực thẳm. Họ ghét con chê bai lắc đầu, rồi oán ghen buông câu khinh miệ</a:t>
            </a:r>
            <a:r>
              <a:rPr lang="en-US" altLang="vi-VN" sz="9600" b="1" dirty="0"/>
              <a:t>t: “</a:t>
            </a:r>
            <a:r>
              <a:rPr lang="vi-VN" altLang="vi-VN" sz="9600" b="1" dirty="0"/>
              <a:t>Hắn tin cậy vào Thiên Chúa, xin Ngài hãy cứu hắn đi” </a:t>
            </a:r>
            <a:endParaRPr lang="en-US" altLang="vi-VN" sz="9600" b="1" dirty="0"/>
          </a:p>
        </p:txBody>
      </p:sp>
    </p:spTree>
    <p:extLst>
      <p:ext uri="{BB962C8B-B14F-4D97-AF65-F5344CB8AC3E}">
        <p14:creationId xmlns:p14="http://schemas.microsoft.com/office/powerpoint/2010/main" val="345937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p:cNvSpPr txBox="1">
            <a:spLocks noChangeArrowheads="1"/>
          </p:cNvSpPr>
          <p:nvPr/>
        </p:nvSpPr>
        <p:spPr bwMode="auto">
          <a:xfrm>
            <a:off x="599281" y="105570"/>
            <a:ext cx="17647708" cy="104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altLang="vi-VN" sz="9600" b="1" dirty="0"/>
              <a:t>2. Bao đàn khuyển ưng bửa vây, lũ gian manh bao bọc mọi phía .Từng đốt xương trên thân rã rời, vì chúng đâm chân tay tơi bời. Đớn đau này ai có thấu, Chúa Trời nào có thấy đâu</a:t>
            </a:r>
            <a:r>
              <a:rPr lang="en-US" altLang="vi-VN" sz="9600" b="1" dirty="0"/>
              <a:t>.</a:t>
            </a:r>
          </a:p>
        </p:txBody>
      </p:sp>
    </p:spTree>
    <p:extLst>
      <p:ext uri="{BB962C8B-B14F-4D97-AF65-F5344CB8AC3E}">
        <p14:creationId xmlns:p14="http://schemas.microsoft.com/office/powerpoint/2010/main" val="173210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863997" y="65881"/>
            <a:ext cx="1773594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vi-VN" altLang="en-US" sz="3300" b="1" dirty="0"/>
              <a:t>SAO NGÀI BỎ CON</a:t>
            </a:r>
            <a:endParaRPr lang="en-US" altLang="en-US" sz="3300" b="1" dirty="0"/>
          </a:p>
        </p:txBody>
      </p:sp>
      <p:sp>
        <p:nvSpPr>
          <p:cNvPr id="3" name="TextBox 1"/>
          <p:cNvSpPr txBox="1">
            <a:spLocks noChangeArrowheads="1"/>
          </p:cNvSpPr>
          <p:nvPr/>
        </p:nvSpPr>
        <p:spPr bwMode="auto">
          <a:xfrm>
            <a:off x="760412" y="522686"/>
            <a:ext cx="17735947" cy="10339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altLang="en-US" sz="13317" b="1" dirty="0"/>
              <a:t>Đ</a:t>
            </a:r>
            <a:r>
              <a:rPr lang="en-US" altLang="en-US" sz="13317" b="1" dirty="0"/>
              <a:t>K</a:t>
            </a:r>
            <a:r>
              <a:rPr lang="vi-VN" altLang="en-US" sz="13317" b="1" dirty="0"/>
              <a:t>: Lạy Chúa ! Lạy Chúa ! Sao Ngài bỏ con một mình khi quân thù vây tứ phía</a:t>
            </a:r>
            <a:r>
              <a:rPr lang="en-US" altLang="en-US" sz="13317" b="1" dirty="0"/>
              <a:t>?</a:t>
            </a:r>
            <a:r>
              <a:rPr lang="vi-VN" altLang="en-US" sz="13317" b="1" dirty="0"/>
              <a:t> </a:t>
            </a:r>
            <a:endParaRPr lang="en-US" altLang="en-US" sz="13317" b="1" dirty="0"/>
          </a:p>
        </p:txBody>
      </p:sp>
    </p:spTree>
    <p:extLst>
      <p:ext uri="{BB962C8B-B14F-4D97-AF65-F5344CB8AC3E}">
        <p14:creationId xmlns:p14="http://schemas.microsoft.com/office/powerpoint/2010/main" val="1156363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a:spLocks noChangeArrowheads="1"/>
          </p:cNvSpPr>
          <p:nvPr/>
        </p:nvSpPr>
        <p:spPr bwMode="auto">
          <a:xfrm>
            <a:off x="619503" y="811478"/>
            <a:ext cx="18022722" cy="8289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altLang="en-US" sz="13317" b="1" dirty="0"/>
              <a:t>Lạy Chúa ! Sao Ngài bỏ con một mình, Sao Ngài bỏ con một mình, Ngài ơi ! </a:t>
            </a:r>
            <a:endParaRPr lang="en-US" altLang="en-US" sz="13317" b="1" dirty="0"/>
          </a:p>
        </p:txBody>
      </p:sp>
    </p:spTree>
    <p:extLst>
      <p:ext uri="{BB962C8B-B14F-4D97-AF65-F5344CB8AC3E}">
        <p14:creationId xmlns:p14="http://schemas.microsoft.com/office/powerpoint/2010/main" val="62878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p:cNvSpPr txBox="1">
            <a:spLocks noChangeArrowheads="1"/>
          </p:cNvSpPr>
          <p:nvPr/>
        </p:nvSpPr>
        <p:spPr bwMode="auto">
          <a:xfrm>
            <a:off x="599281" y="-159147"/>
            <a:ext cx="17647708" cy="11069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altLang="vi-VN" sz="9264" b="1" dirty="0"/>
              <a:t>3. </a:t>
            </a:r>
            <a:r>
              <a:rPr lang="vi-VN" altLang="vi-VN" sz="10190" b="1" dirty="0"/>
              <a:t>Y phục của con giờ đây chúng đem ra chia năm sẻ bảy. Họ rút thăm xiêm y giữa trời, và đứng xem quanh con vui cười. Xin Ngài hãy mau kíp tới cứu con giờ đây Chúa </a:t>
            </a:r>
            <a:r>
              <a:rPr lang="en-US" altLang="vi-VN" sz="10190" b="1" dirty="0"/>
              <a:t>ơ</a:t>
            </a:r>
            <a:r>
              <a:rPr lang="vi-VN" altLang="vi-VN" sz="10190" b="1" dirty="0"/>
              <a:t>i ! </a:t>
            </a:r>
            <a:endParaRPr lang="en-US" altLang="vi-VN" sz="10190" b="1" dirty="0"/>
          </a:p>
        </p:txBody>
      </p:sp>
    </p:spTree>
    <p:extLst>
      <p:ext uri="{BB962C8B-B14F-4D97-AF65-F5344CB8AC3E}">
        <p14:creationId xmlns:p14="http://schemas.microsoft.com/office/powerpoint/2010/main" val="3812399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p:cNvSpPr txBox="1">
            <a:spLocks noChangeArrowheads="1"/>
          </p:cNvSpPr>
          <p:nvPr/>
        </p:nvSpPr>
        <p:spPr bwMode="auto">
          <a:xfrm>
            <a:off x="599281" y="-10319"/>
            <a:ext cx="17647708" cy="10218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altLang="vi-VN" sz="9400" b="1" dirty="0"/>
              <a:t>4. Hỡi người chúc khen Ngài đi Đấng quân vương muôn đời hiển thắng. Hãy tán dương uy danh của Ngài, nào Ích-Diên mau tôn vinh Ngài Hỡi miêu duệ nhà Gia-cóp hãy tôn sợ Ngài hết tâm</a:t>
            </a:r>
            <a:r>
              <a:rPr lang="en-US" altLang="vi-VN" sz="9400" b="1" dirty="0"/>
              <a:t>.</a:t>
            </a:r>
          </a:p>
        </p:txBody>
      </p:sp>
    </p:spTree>
    <p:extLst>
      <p:ext uri="{BB962C8B-B14F-4D97-AF65-F5344CB8AC3E}">
        <p14:creationId xmlns:p14="http://schemas.microsoft.com/office/powerpoint/2010/main" val="253800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863997" y="65881"/>
            <a:ext cx="1773594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vi-VN" altLang="en-US" sz="3300" b="1" dirty="0"/>
              <a:t>SAO NGÀI BỎ CON</a:t>
            </a:r>
            <a:endParaRPr lang="en-US" altLang="en-US" sz="3300" b="1" dirty="0"/>
          </a:p>
        </p:txBody>
      </p:sp>
      <p:sp>
        <p:nvSpPr>
          <p:cNvPr id="3" name="TextBox 1"/>
          <p:cNvSpPr txBox="1">
            <a:spLocks noChangeArrowheads="1"/>
          </p:cNvSpPr>
          <p:nvPr/>
        </p:nvSpPr>
        <p:spPr bwMode="auto">
          <a:xfrm>
            <a:off x="760412" y="522686"/>
            <a:ext cx="17735947" cy="10339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altLang="en-US" sz="13317" b="1" dirty="0"/>
              <a:t>Đ</a:t>
            </a:r>
            <a:r>
              <a:rPr lang="en-US" altLang="en-US" sz="13317" b="1" dirty="0"/>
              <a:t>K</a:t>
            </a:r>
            <a:r>
              <a:rPr lang="vi-VN" altLang="en-US" sz="13317" b="1" dirty="0"/>
              <a:t>: Lạy Chúa ! Lạy Chúa ! Sao Ngài bỏ con một mình khi quân thù vây tứ phía</a:t>
            </a:r>
            <a:r>
              <a:rPr lang="en-US" altLang="en-US" sz="13317" b="1" dirty="0"/>
              <a:t>?</a:t>
            </a:r>
            <a:r>
              <a:rPr lang="vi-VN" altLang="en-US" sz="13317" b="1" dirty="0"/>
              <a:t> </a:t>
            </a:r>
            <a:endParaRPr lang="en-US" altLang="en-US" sz="13317" b="1" dirty="0"/>
          </a:p>
        </p:txBody>
      </p:sp>
    </p:spTree>
    <p:extLst>
      <p:ext uri="{BB962C8B-B14F-4D97-AF65-F5344CB8AC3E}">
        <p14:creationId xmlns:p14="http://schemas.microsoft.com/office/powerpoint/2010/main" val="90664638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1313</TotalTime>
  <Words>322</Words>
  <Application>Microsoft Office PowerPoint</Application>
  <PresentationFormat>Custom</PresentationFormat>
  <Paragraphs>13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ANDORA</cp:lastModifiedBy>
  <cp:revision>172</cp:revision>
  <dcterms:created xsi:type="dcterms:W3CDTF">2011-08-20T01:52:59Z</dcterms:created>
  <dcterms:modified xsi:type="dcterms:W3CDTF">2024-04-09T05:05:03Z</dcterms:modified>
</cp:coreProperties>
</file>