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8" r:id="rId3"/>
    <p:sldId id="259" r:id="rId4"/>
    <p:sldId id="261" r:id="rId5"/>
    <p:sldId id="260" r:id="rId6"/>
    <p:sldId id="262" r:id="rId7"/>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37" d="100"/>
          <a:sy n="37" d="100"/>
        </p:scale>
        <p:origin x="212" y="16"/>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09/04/2024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80F482-7D6A-4267-9C4D-15E3023A5E1F}"/>
              </a:ext>
            </a:extLst>
          </p:cNvPr>
          <p:cNvSpPr>
            <a:spLocks noGrp="1"/>
          </p:cNvSpPr>
          <p:nvPr>
            <p:ph idx="1"/>
          </p:nvPr>
        </p:nvSpPr>
        <p:spPr>
          <a:xfrm>
            <a:off x="684212" y="675481"/>
            <a:ext cx="17754600" cy="7126920"/>
          </a:xfrm>
        </p:spPr>
        <p:txBody>
          <a:bodyPr/>
          <a:lstStyle/>
          <a:p>
            <a:pPr marL="0" indent="0" algn="just">
              <a:buNone/>
            </a:pPr>
            <a:r>
              <a:rPr lang="en-US" sz="8000" b="1" dirty="0"/>
              <a:t>1. </a:t>
            </a:r>
            <a:r>
              <a:rPr lang="vi-VN" sz="8000" b="1" dirty="0"/>
              <a:t>Sự sống này chỉ thay đổi mà không mất đi, lúc con người nằm yên giấc ngủ, mắt nhắm lại rồi là thấy tương lai. Trọn kiếp người nay không còn nước mắt nụ cười, nhưng con tin rằng ngày mai trong Chúa, chẳng có nỗi buồn, đẹp mãi niềm vui.</a:t>
            </a:r>
            <a:endParaRPr lang="en-US" sz="8000" b="1" dirty="0"/>
          </a:p>
        </p:txBody>
      </p:sp>
    </p:spTree>
    <p:extLst>
      <p:ext uri="{BB962C8B-B14F-4D97-AF65-F5344CB8AC3E}">
        <p14:creationId xmlns:p14="http://schemas.microsoft.com/office/powerpoint/2010/main" val="1084162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351217-D9F5-4197-864D-92FBD884341E}"/>
              </a:ext>
            </a:extLst>
          </p:cNvPr>
          <p:cNvSpPr>
            <a:spLocks noGrp="1"/>
          </p:cNvSpPr>
          <p:nvPr>
            <p:ph idx="1"/>
          </p:nvPr>
        </p:nvSpPr>
        <p:spPr>
          <a:xfrm>
            <a:off x="599281" y="827881"/>
            <a:ext cx="17991931" cy="7126920"/>
          </a:xfrm>
        </p:spPr>
        <p:txBody>
          <a:bodyPr/>
          <a:lstStyle/>
          <a:p>
            <a:pPr marL="0" indent="0" algn="just">
              <a:buNone/>
            </a:pPr>
            <a:r>
              <a:rPr lang="vi-VN" sz="10400" b="1" dirty="0"/>
              <a:t>ĐK: Sự sống không mất nhưng chỉ đổi thay, đã qua bao ngày trọn một kiếp này. Dù sống hay chết tin vào ngày mai, sự sống không mất nhưng chỉ đổi thay.</a:t>
            </a:r>
            <a:endParaRPr lang="en-US" sz="10400" b="1" dirty="0"/>
          </a:p>
        </p:txBody>
      </p:sp>
      <p:sp>
        <p:nvSpPr>
          <p:cNvPr id="4" name="TextBox 3">
            <a:extLst>
              <a:ext uri="{FF2B5EF4-FFF2-40B4-BE49-F238E27FC236}">
                <a16:creationId xmlns:a16="http://schemas.microsoft.com/office/drawing/2014/main" id="{AB3173D8-29CD-49AB-9908-572EA9889EDA}"/>
              </a:ext>
            </a:extLst>
          </p:cNvPr>
          <p:cNvSpPr txBox="1"/>
          <p:nvPr/>
        </p:nvSpPr>
        <p:spPr>
          <a:xfrm>
            <a:off x="5880473" y="218281"/>
            <a:ext cx="7581948" cy="553998"/>
          </a:xfrm>
          <a:prstGeom prst="rect">
            <a:avLst/>
          </a:prstGeom>
          <a:noFill/>
        </p:spPr>
        <p:txBody>
          <a:bodyPr wrap="none" rtlCol="0">
            <a:spAutoFit/>
          </a:bodyPr>
          <a:lstStyle/>
          <a:p>
            <a:pPr algn="ctr"/>
            <a:r>
              <a:rPr lang="en-US" sz="3000" b="1" dirty="0"/>
              <a:t>SỰ SỐNG THAY ĐỔI MÀ KHÔNG MẤT ĐI</a:t>
            </a:r>
          </a:p>
        </p:txBody>
      </p:sp>
    </p:spTree>
    <p:extLst>
      <p:ext uri="{BB962C8B-B14F-4D97-AF65-F5344CB8AC3E}">
        <p14:creationId xmlns:p14="http://schemas.microsoft.com/office/powerpoint/2010/main" val="2473544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48464C-A732-46A9-8089-E0C0D3380195}"/>
              </a:ext>
            </a:extLst>
          </p:cNvPr>
          <p:cNvSpPr>
            <a:spLocks noGrp="1"/>
          </p:cNvSpPr>
          <p:nvPr>
            <p:ph idx="1"/>
          </p:nvPr>
        </p:nvSpPr>
        <p:spPr>
          <a:xfrm>
            <a:off x="760412" y="65881"/>
            <a:ext cx="17678400" cy="9829800"/>
          </a:xfrm>
        </p:spPr>
        <p:txBody>
          <a:bodyPr/>
          <a:lstStyle/>
          <a:p>
            <a:pPr marL="0" indent="0" algn="just">
              <a:buNone/>
            </a:pPr>
            <a:r>
              <a:rPr lang="vi-VN" sz="8800" b="1" dirty="0">
                <a:solidFill>
                  <a:srgbClr val="333333"/>
                </a:solidFill>
                <a:latin typeface="+mj-lt"/>
              </a:rPr>
              <a:t>2. Cuộc sống này kìa hoa nở và hoa úa phai. Nắng lên đồi thì đêm tắt thở, mây tím giăng trời là nắng tan đi. Cuộc sống này bao nhiêu lần đưa tiễn ngậm ngùi, nhưng con tin rằng ngày mai trong Chúa, chẳng có chia lìa, chẳng có thời gian.</a:t>
            </a:r>
            <a:endParaRPr lang="en-US" sz="8800" b="1" dirty="0">
              <a:latin typeface="+mj-lt"/>
            </a:endParaRPr>
          </a:p>
        </p:txBody>
      </p:sp>
    </p:spTree>
    <p:extLst>
      <p:ext uri="{BB962C8B-B14F-4D97-AF65-F5344CB8AC3E}">
        <p14:creationId xmlns:p14="http://schemas.microsoft.com/office/powerpoint/2010/main" val="4144075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351217-D9F5-4197-864D-92FBD884341E}"/>
              </a:ext>
            </a:extLst>
          </p:cNvPr>
          <p:cNvSpPr>
            <a:spLocks noGrp="1"/>
          </p:cNvSpPr>
          <p:nvPr>
            <p:ph idx="1"/>
          </p:nvPr>
        </p:nvSpPr>
        <p:spPr>
          <a:xfrm>
            <a:off x="599281" y="827881"/>
            <a:ext cx="17991931" cy="7126920"/>
          </a:xfrm>
        </p:spPr>
        <p:txBody>
          <a:bodyPr/>
          <a:lstStyle/>
          <a:p>
            <a:pPr marL="0" indent="0" algn="just">
              <a:buNone/>
            </a:pPr>
            <a:r>
              <a:rPr lang="vi-VN" sz="10400" b="1" dirty="0"/>
              <a:t>ĐK: Sự sống không mất nhưng chỉ đổi thay, đã qua bao ngày trọn một kiếp này. Dù sống hay chết tin vào ngày mai, sự sống không mất nhưng chỉ đổi thay.</a:t>
            </a:r>
            <a:endParaRPr lang="en-US" sz="10400" b="1" dirty="0"/>
          </a:p>
        </p:txBody>
      </p:sp>
      <p:sp>
        <p:nvSpPr>
          <p:cNvPr id="4" name="TextBox 3">
            <a:extLst>
              <a:ext uri="{FF2B5EF4-FFF2-40B4-BE49-F238E27FC236}">
                <a16:creationId xmlns:a16="http://schemas.microsoft.com/office/drawing/2014/main" id="{AB3173D8-29CD-49AB-9908-572EA9889EDA}"/>
              </a:ext>
            </a:extLst>
          </p:cNvPr>
          <p:cNvSpPr txBox="1"/>
          <p:nvPr/>
        </p:nvSpPr>
        <p:spPr>
          <a:xfrm>
            <a:off x="5880473" y="218281"/>
            <a:ext cx="7581948" cy="553998"/>
          </a:xfrm>
          <a:prstGeom prst="rect">
            <a:avLst/>
          </a:prstGeom>
          <a:noFill/>
        </p:spPr>
        <p:txBody>
          <a:bodyPr wrap="none" rtlCol="0">
            <a:spAutoFit/>
          </a:bodyPr>
          <a:lstStyle/>
          <a:p>
            <a:pPr algn="ctr"/>
            <a:r>
              <a:rPr lang="en-US" sz="3000" b="1" dirty="0"/>
              <a:t>SỰ SỐNG THAY ĐỔI MÀ KHÔNG MẤT ĐI</a:t>
            </a:r>
          </a:p>
        </p:txBody>
      </p:sp>
    </p:spTree>
    <p:extLst>
      <p:ext uri="{BB962C8B-B14F-4D97-AF65-F5344CB8AC3E}">
        <p14:creationId xmlns:p14="http://schemas.microsoft.com/office/powerpoint/2010/main" val="20258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52C22A-9D58-4BB9-B238-0974197A8668}"/>
              </a:ext>
            </a:extLst>
          </p:cNvPr>
          <p:cNvSpPr>
            <a:spLocks noGrp="1"/>
          </p:cNvSpPr>
          <p:nvPr>
            <p:ph idx="1"/>
          </p:nvPr>
        </p:nvSpPr>
        <p:spPr>
          <a:xfrm>
            <a:off x="608012" y="433065"/>
            <a:ext cx="17907000" cy="9933633"/>
          </a:xfrm>
        </p:spPr>
        <p:txBody>
          <a:bodyPr/>
          <a:lstStyle/>
          <a:p>
            <a:pPr marL="0" indent="0" algn="just">
              <a:buNone/>
            </a:pPr>
            <a:r>
              <a:rPr lang="vi-VN" sz="8000" b="1" dirty="0">
                <a:solidFill>
                  <a:srgbClr val="333333"/>
                </a:solidFill>
                <a:latin typeface="+mj-lt"/>
              </a:rPr>
              <a:t>3. Cuộc sống này, ngày chưa trọn mà đêm đã lên. Lá thay mùa thời gian biến đổi, như vó câu dồn, tựa thoáng mây bay. Một kiếp người chưa bao ngày đã tới cội nguồn, nhưng con tin rằng ngày mai trong Chúa, hạnh phúc muôn đời chẳng có thời gian.</a:t>
            </a:r>
            <a:endParaRPr lang="en-US" sz="8000" b="1" dirty="0">
              <a:latin typeface="+mj-lt"/>
            </a:endParaRPr>
          </a:p>
        </p:txBody>
      </p:sp>
    </p:spTree>
    <p:extLst>
      <p:ext uri="{BB962C8B-B14F-4D97-AF65-F5344CB8AC3E}">
        <p14:creationId xmlns:p14="http://schemas.microsoft.com/office/powerpoint/2010/main" val="772158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351217-D9F5-4197-864D-92FBD884341E}"/>
              </a:ext>
            </a:extLst>
          </p:cNvPr>
          <p:cNvSpPr>
            <a:spLocks noGrp="1"/>
          </p:cNvSpPr>
          <p:nvPr>
            <p:ph idx="1"/>
          </p:nvPr>
        </p:nvSpPr>
        <p:spPr>
          <a:xfrm>
            <a:off x="599281" y="827881"/>
            <a:ext cx="17991931" cy="7126920"/>
          </a:xfrm>
        </p:spPr>
        <p:txBody>
          <a:bodyPr/>
          <a:lstStyle/>
          <a:p>
            <a:pPr marL="0" indent="0" algn="just">
              <a:buNone/>
            </a:pPr>
            <a:r>
              <a:rPr lang="vi-VN" sz="10400" b="1" dirty="0"/>
              <a:t>ĐK: Sự sống không mất nhưng chỉ đổi thay, đã qua bao ngày trọn một kiếp này. Dù sống hay chết tin vào ngày mai, sự sống không mất nhưng chỉ đổi thay.</a:t>
            </a:r>
            <a:endParaRPr lang="en-US" sz="10400" b="1" dirty="0"/>
          </a:p>
        </p:txBody>
      </p:sp>
      <p:sp>
        <p:nvSpPr>
          <p:cNvPr id="4" name="TextBox 3">
            <a:extLst>
              <a:ext uri="{FF2B5EF4-FFF2-40B4-BE49-F238E27FC236}">
                <a16:creationId xmlns:a16="http://schemas.microsoft.com/office/drawing/2014/main" id="{AB3173D8-29CD-49AB-9908-572EA9889EDA}"/>
              </a:ext>
            </a:extLst>
          </p:cNvPr>
          <p:cNvSpPr txBox="1"/>
          <p:nvPr/>
        </p:nvSpPr>
        <p:spPr>
          <a:xfrm>
            <a:off x="5880473" y="218281"/>
            <a:ext cx="7581948" cy="553998"/>
          </a:xfrm>
          <a:prstGeom prst="rect">
            <a:avLst/>
          </a:prstGeom>
          <a:noFill/>
        </p:spPr>
        <p:txBody>
          <a:bodyPr wrap="none" rtlCol="0">
            <a:spAutoFit/>
          </a:bodyPr>
          <a:lstStyle/>
          <a:p>
            <a:pPr algn="ctr"/>
            <a:r>
              <a:rPr lang="en-US" sz="3000" b="1" dirty="0"/>
              <a:t>SỰ SỐNG THAY ĐỔI MÀ KHÔNG MẤT ĐI</a:t>
            </a:r>
          </a:p>
        </p:txBody>
      </p:sp>
    </p:spTree>
    <p:extLst>
      <p:ext uri="{BB962C8B-B14F-4D97-AF65-F5344CB8AC3E}">
        <p14:creationId xmlns:p14="http://schemas.microsoft.com/office/powerpoint/2010/main" val="127531403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1326</TotalTime>
  <Words>319</Words>
  <Application>Microsoft Office PowerPoint</Application>
  <PresentationFormat>Custom</PresentationFormat>
  <Paragraphs>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ANDORA</cp:lastModifiedBy>
  <cp:revision>166</cp:revision>
  <dcterms:created xsi:type="dcterms:W3CDTF">2011-08-20T01:52:59Z</dcterms:created>
  <dcterms:modified xsi:type="dcterms:W3CDTF">2024-04-09T07:00:17Z</dcterms:modified>
</cp:coreProperties>
</file>