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11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3945-D7BF-48BB-8C48-19CF1176C9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E018DA-F506-462D-9FA8-4464206CD6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6B0D5C-DF1A-41FF-8F83-1E36463F447D}"/>
              </a:ext>
            </a:extLst>
          </p:cNvPr>
          <p:cNvSpPr>
            <a:spLocks noGrp="1"/>
          </p:cNvSpPr>
          <p:nvPr>
            <p:ph type="dt" sz="half" idx="10"/>
          </p:nvPr>
        </p:nvSpPr>
        <p:spPr/>
        <p:txBody>
          <a:bodyPr/>
          <a:lstStyle/>
          <a:p>
            <a:fld id="{6F876775-2C58-4B75-9890-141AFCD72E41}" type="datetimeFigureOut">
              <a:rPr lang="en-US" smtClean="0"/>
              <a:t>4/9/2024</a:t>
            </a:fld>
            <a:endParaRPr lang="en-US"/>
          </a:p>
        </p:txBody>
      </p:sp>
      <p:sp>
        <p:nvSpPr>
          <p:cNvPr id="5" name="Footer Placeholder 4">
            <a:extLst>
              <a:ext uri="{FF2B5EF4-FFF2-40B4-BE49-F238E27FC236}">
                <a16:creationId xmlns:a16="http://schemas.microsoft.com/office/drawing/2014/main" id="{930820B9-3F4B-4E5B-B0B9-2259B1659F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1265D1-8CD3-4F9E-AB23-FC54122FEE71}"/>
              </a:ext>
            </a:extLst>
          </p:cNvPr>
          <p:cNvSpPr>
            <a:spLocks noGrp="1"/>
          </p:cNvSpPr>
          <p:nvPr>
            <p:ph type="sldNum" sz="quarter" idx="12"/>
          </p:nvPr>
        </p:nvSpPr>
        <p:spPr/>
        <p:txBody>
          <a:bodyPr/>
          <a:lstStyle/>
          <a:p>
            <a:fld id="{98549657-C46A-480E-A1FE-715123B80221}" type="slidenum">
              <a:rPr lang="en-US" smtClean="0"/>
              <a:t>‹#›</a:t>
            </a:fld>
            <a:endParaRPr lang="en-US"/>
          </a:p>
        </p:txBody>
      </p:sp>
    </p:spTree>
    <p:extLst>
      <p:ext uri="{BB962C8B-B14F-4D97-AF65-F5344CB8AC3E}">
        <p14:creationId xmlns:p14="http://schemas.microsoft.com/office/powerpoint/2010/main" val="3391608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8EDB-E8EC-4269-9643-A8657A9D55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234D81-3DE7-4847-9B92-EEBF96B2FE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7D1EF-0BD4-4153-A033-70DC54C21005}"/>
              </a:ext>
            </a:extLst>
          </p:cNvPr>
          <p:cNvSpPr>
            <a:spLocks noGrp="1"/>
          </p:cNvSpPr>
          <p:nvPr>
            <p:ph type="dt" sz="half" idx="10"/>
          </p:nvPr>
        </p:nvSpPr>
        <p:spPr/>
        <p:txBody>
          <a:bodyPr/>
          <a:lstStyle/>
          <a:p>
            <a:fld id="{6F876775-2C58-4B75-9890-141AFCD72E41}" type="datetimeFigureOut">
              <a:rPr lang="en-US" smtClean="0"/>
              <a:t>4/9/2024</a:t>
            </a:fld>
            <a:endParaRPr lang="en-US"/>
          </a:p>
        </p:txBody>
      </p:sp>
      <p:sp>
        <p:nvSpPr>
          <p:cNvPr id="5" name="Footer Placeholder 4">
            <a:extLst>
              <a:ext uri="{FF2B5EF4-FFF2-40B4-BE49-F238E27FC236}">
                <a16:creationId xmlns:a16="http://schemas.microsoft.com/office/drawing/2014/main" id="{417E2E7E-AFBC-44FA-8BC4-A46A876A42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FA6B7-BB9C-428C-9C97-A77BB90C7BD4}"/>
              </a:ext>
            </a:extLst>
          </p:cNvPr>
          <p:cNvSpPr>
            <a:spLocks noGrp="1"/>
          </p:cNvSpPr>
          <p:nvPr>
            <p:ph type="sldNum" sz="quarter" idx="12"/>
          </p:nvPr>
        </p:nvSpPr>
        <p:spPr/>
        <p:txBody>
          <a:bodyPr/>
          <a:lstStyle/>
          <a:p>
            <a:fld id="{98549657-C46A-480E-A1FE-715123B80221}" type="slidenum">
              <a:rPr lang="en-US" smtClean="0"/>
              <a:t>‹#›</a:t>
            </a:fld>
            <a:endParaRPr lang="en-US"/>
          </a:p>
        </p:txBody>
      </p:sp>
    </p:spTree>
    <p:extLst>
      <p:ext uri="{BB962C8B-B14F-4D97-AF65-F5344CB8AC3E}">
        <p14:creationId xmlns:p14="http://schemas.microsoft.com/office/powerpoint/2010/main" val="108063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E8D7A0-AC8E-4CB2-8907-BA28475E04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569133-1EAA-4905-90CA-7347B717EE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C3972-0E18-4D4C-BC0F-58195E1FF54C}"/>
              </a:ext>
            </a:extLst>
          </p:cNvPr>
          <p:cNvSpPr>
            <a:spLocks noGrp="1"/>
          </p:cNvSpPr>
          <p:nvPr>
            <p:ph type="dt" sz="half" idx="10"/>
          </p:nvPr>
        </p:nvSpPr>
        <p:spPr/>
        <p:txBody>
          <a:bodyPr/>
          <a:lstStyle/>
          <a:p>
            <a:fld id="{6F876775-2C58-4B75-9890-141AFCD72E41}" type="datetimeFigureOut">
              <a:rPr lang="en-US" smtClean="0"/>
              <a:t>4/9/2024</a:t>
            </a:fld>
            <a:endParaRPr lang="en-US"/>
          </a:p>
        </p:txBody>
      </p:sp>
      <p:sp>
        <p:nvSpPr>
          <p:cNvPr id="5" name="Footer Placeholder 4">
            <a:extLst>
              <a:ext uri="{FF2B5EF4-FFF2-40B4-BE49-F238E27FC236}">
                <a16:creationId xmlns:a16="http://schemas.microsoft.com/office/drawing/2014/main" id="{5ECFCCDF-0B1B-4025-BD82-74306C31E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64999-1BAA-4A93-B91C-421A9D0A54B2}"/>
              </a:ext>
            </a:extLst>
          </p:cNvPr>
          <p:cNvSpPr>
            <a:spLocks noGrp="1"/>
          </p:cNvSpPr>
          <p:nvPr>
            <p:ph type="sldNum" sz="quarter" idx="12"/>
          </p:nvPr>
        </p:nvSpPr>
        <p:spPr/>
        <p:txBody>
          <a:bodyPr/>
          <a:lstStyle/>
          <a:p>
            <a:fld id="{98549657-C46A-480E-A1FE-715123B80221}" type="slidenum">
              <a:rPr lang="en-US" smtClean="0"/>
              <a:t>‹#›</a:t>
            </a:fld>
            <a:endParaRPr lang="en-US"/>
          </a:p>
        </p:txBody>
      </p:sp>
    </p:spTree>
    <p:extLst>
      <p:ext uri="{BB962C8B-B14F-4D97-AF65-F5344CB8AC3E}">
        <p14:creationId xmlns:p14="http://schemas.microsoft.com/office/powerpoint/2010/main" val="1799523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BDE1-D005-4D0D-9580-20113488E6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54D66D-9486-49FB-AE09-A407216332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6A56EA-D507-46D3-A11F-7316BEBB0065}"/>
              </a:ext>
            </a:extLst>
          </p:cNvPr>
          <p:cNvSpPr>
            <a:spLocks noGrp="1"/>
          </p:cNvSpPr>
          <p:nvPr>
            <p:ph type="dt" sz="half" idx="10"/>
          </p:nvPr>
        </p:nvSpPr>
        <p:spPr/>
        <p:txBody>
          <a:bodyPr/>
          <a:lstStyle/>
          <a:p>
            <a:fld id="{6F876775-2C58-4B75-9890-141AFCD72E41}" type="datetimeFigureOut">
              <a:rPr lang="en-US" smtClean="0"/>
              <a:t>4/9/2024</a:t>
            </a:fld>
            <a:endParaRPr lang="en-US"/>
          </a:p>
        </p:txBody>
      </p:sp>
      <p:sp>
        <p:nvSpPr>
          <p:cNvPr id="5" name="Footer Placeholder 4">
            <a:extLst>
              <a:ext uri="{FF2B5EF4-FFF2-40B4-BE49-F238E27FC236}">
                <a16:creationId xmlns:a16="http://schemas.microsoft.com/office/drawing/2014/main" id="{8CB98320-D241-4AFA-87CD-EF5ED25DB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5A0E9-2CC4-4C78-84F1-3AEE8F411BE2}"/>
              </a:ext>
            </a:extLst>
          </p:cNvPr>
          <p:cNvSpPr>
            <a:spLocks noGrp="1"/>
          </p:cNvSpPr>
          <p:nvPr>
            <p:ph type="sldNum" sz="quarter" idx="12"/>
          </p:nvPr>
        </p:nvSpPr>
        <p:spPr/>
        <p:txBody>
          <a:bodyPr/>
          <a:lstStyle/>
          <a:p>
            <a:fld id="{98549657-C46A-480E-A1FE-715123B80221}" type="slidenum">
              <a:rPr lang="en-US" smtClean="0"/>
              <a:t>‹#›</a:t>
            </a:fld>
            <a:endParaRPr lang="en-US"/>
          </a:p>
        </p:txBody>
      </p:sp>
    </p:spTree>
    <p:extLst>
      <p:ext uri="{BB962C8B-B14F-4D97-AF65-F5344CB8AC3E}">
        <p14:creationId xmlns:p14="http://schemas.microsoft.com/office/powerpoint/2010/main" val="1393066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52AED-CEE7-4239-AA94-87EE36BA82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268074-8A2C-41E1-BF7D-5CA7F6D8F4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24D964-FCE6-4E15-A670-37634CF058C8}"/>
              </a:ext>
            </a:extLst>
          </p:cNvPr>
          <p:cNvSpPr>
            <a:spLocks noGrp="1"/>
          </p:cNvSpPr>
          <p:nvPr>
            <p:ph type="dt" sz="half" idx="10"/>
          </p:nvPr>
        </p:nvSpPr>
        <p:spPr/>
        <p:txBody>
          <a:bodyPr/>
          <a:lstStyle/>
          <a:p>
            <a:fld id="{6F876775-2C58-4B75-9890-141AFCD72E41}" type="datetimeFigureOut">
              <a:rPr lang="en-US" smtClean="0"/>
              <a:t>4/9/2024</a:t>
            </a:fld>
            <a:endParaRPr lang="en-US"/>
          </a:p>
        </p:txBody>
      </p:sp>
      <p:sp>
        <p:nvSpPr>
          <p:cNvPr id="5" name="Footer Placeholder 4">
            <a:extLst>
              <a:ext uri="{FF2B5EF4-FFF2-40B4-BE49-F238E27FC236}">
                <a16:creationId xmlns:a16="http://schemas.microsoft.com/office/drawing/2014/main" id="{F660085F-13E4-4820-96C3-6AF35B7F8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A91376-21DA-48EF-8382-DC4CE05A0EF2}"/>
              </a:ext>
            </a:extLst>
          </p:cNvPr>
          <p:cNvSpPr>
            <a:spLocks noGrp="1"/>
          </p:cNvSpPr>
          <p:nvPr>
            <p:ph type="sldNum" sz="quarter" idx="12"/>
          </p:nvPr>
        </p:nvSpPr>
        <p:spPr/>
        <p:txBody>
          <a:bodyPr/>
          <a:lstStyle/>
          <a:p>
            <a:fld id="{98549657-C46A-480E-A1FE-715123B80221}" type="slidenum">
              <a:rPr lang="en-US" smtClean="0"/>
              <a:t>‹#›</a:t>
            </a:fld>
            <a:endParaRPr lang="en-US"/>
          </a:p>
        </p:txBody>
      </p:sp>
    </p:spTree>
    <p:extLst>
      <p:ext uri="{BB962C8B-B14F-4D97-AF65-F5344CB8AC3E}">
        <p14:creationId xmlns:p14="http://schemas.microsoft.com/office/powerpoint/2010/main" val="2674871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D18D3-B752-460F-881B-33A9D85D70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5B124D-996E-40C7-8F11-05DD102382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D301F4-E04D-42C1-BED8-BD5FC14BD4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46784E-C8E3-4A0F-BEE7-DCB4247ACDBD}"/>
              </a:ext>
            </a:extLst>
          </p:cNvPr>
          <p:cNvSpPr>
            <a:spLocks noGrp="1"/>
          </p:cNvSpPr>
          <p:nvPr>
            <p:ph type="dt" sz="half" idx="10"/>
          </p:nvPr>
        </p:nvSpPr>
        <p:spPr/>
        <p:txBody>
          <a:bodyPr/>
          <a:lstStyle/>
          <a:p>
            <a:fld id="{6F876775-2C58-4B75-9890-141AFCD72E41}" type="datetimeFigureOut">
              <a:rPr lang="en-US" smtClean="0"/>
              <a:t>4/9/2024</a:t>
            </a:fld>
            <a:endParaRPr lang="en-US"/>
          </a:p>
        </p:txBody>
      </p:sp>
      <p:sp>
        <p:nvSpPr>
          <p:cNvPr id="6" name="Footer Placeholder 5">
            <a:extLst>
              <a:ext uri="{FF2B5EF4-FFF2-40B4-BE49-F238E27FC236}">
                <a16:creationId xmlns:a16="http://schemas.microsoft.com/office/drawing/2014/main" id="{BBB27F62-DFEA-46F4-A070-DD2D74F74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AD99CC-B666-41A0-BF23-522A1F700C78}"/>
              </a:ext>
            </a:extLst>
          </p:cNvPr>
          <p:cNvSpPr>
            <a:spLocks noGrp="1"/>
          </p:cNvSpPr>
          <p:nvPr>
            <p:ph type="sldNum" sz="quarter" idx="12"/>
          </p:nvPr>
        </p:nvSpPr>
        <p:spPr/>
        <p:txBody>
          <a:bodyPr/>
          <a:lstStyle/>
          <a:p>
            <a:fld id="{98549657-C46A-480E-A1FE-715123B80221}" type="slidenum">
              <a:rPr lang="en-US" smtClean="0"/>
              <a:t>‹#›</a:t>
            </a:fld>
            <a:endParaRPr lang="en-US"/>
          </a:p>
        </p:txBody>
      </p:sp>
    </p:spTree>
    <p:extLst>
      <p:ext uri="{BB962C8B-B14F-4D97-AF65-F5344CB8AC3E}">
        <p14:creationId xmlns:p14="http://schemas.microsoft.com/office/powerpoint/2010/main" val="826027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103B8-DE4F-4703-BA49-6A38BAA9B5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AB2DE3-3060-4620-95F3-0496EBDD3B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3DA892-DEED-4F71-B458-241370A408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A7D5F4-9A9B-4D02-9DF5-D5F863F73A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0B45D3-5D54-4C24-85A2-83094A4313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F0C99C-E2A7-4B77-9CB5-707D16084937}"/>
              </a:ext>
            </a:extLst>
          </p:cNvPr>
          <p:cNvSpPr>
            <a:spLocks noGrp="1"/>
          </p:cNvSpPr>
          <p:nvPr>
            <p:ph type="dt" sz="half" idx="10"/>
          </p:nvPr>
        </p:nvSpPr>
        <p:spPr/>
        <p:txBody>
          <a:bodyPr/>
          <a:lstStyle/>
          <a:p>
            <a:fld id="{6F876775-2C58-4B75-9890-141AFCD72E41}" type="datetimeFigureOut">
              <a:rPr lang="en-US" smtClean="0"/>
              <a:t>4/9/2024</a:t>
            </a:fld>
            <a:endParaRPr lang="en-US"/>
          </a:p>
        </p:txBody>
      </p:sp>
      <p:sp>
        <p:nvSpPr>
          <p:cNvPr id="8" name="Footer Placeholder 7">
            <a:extLst>
              <a:ext uri="{FF2B5EF4-FFF2-40B4-BE49-F238E27FC236}">
                <a16:creationId xmlns:a16="http://schemas.microsoft.com/office/drawing/2014/main" id="{124ABE91-59E9-4164-BE0E-1FA06D753D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0A6127-0B8A-40DE-880E-FBD85223E4D2}"/>
              </a:ext>
            </a:extLst>
          </p:cNvPr>
          <p:cNvSpPr>
            <a:spLocks noGrp="1"/>
          </p:cNvSpPr>
          <p:nvPr>
            <p:ph type="sldNum" sz="quarter" idx="12"/>
          </p:nvPr>
        </p:nvSpPr>
        <p:spPr/>
        <p:txBody>
          <a:bodyPr/>
          <a:lstStyle/>
          <a:p>
            <a:fld id="{98549657-C46A-480E-A1FE-715123B80221}" type="slidenum">
              <a:rPr lang="en-US" smtClean="0"/>
              <a:t>‹#›</a:t>
            </a:fld>
            <a:endParaRPr lang="en-US"/>
          </a:p>
        </p:txBody>
      </p:sp>
    </p:spTree>
    <p:extLst>
      <p:ext uri="{BB962C8B-B14F-4D97-AF65-F5344CB8AC3E}">
        <p14:creationId xmlns:p14="http://schemas.microsoft.com/office/powerpoint/2010/main" val="1069497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F9DD2-2363-4119-86DA-EAD555A3FA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A58153-DC2B-4FAF-BAB9-5C7D9D2EBC8E}"/>
              </a:ext>
            </a:extLst>
          </p:cNvPr>
          <p:cNvSpPr>
            <a:spLocks noGrp="1"/>
          </p:cNvSpPr>
          <p:nvPr>
            <p:ph type="dt" sz="half" idx="10"/>
          </p:nvPr>
        </p:nvSpPr>
        <p:spPr/>
        <p:txBody>
          <a:bodyPr/>
          <a:lstStyle/>
          <a:p>
            <a:fld id="{6F876775-2C58-4B75-9890-141AFCD72E41}" type="datetimeFigureOut">
              <a:rPr lang="en-US" smtClean="0"/>
              <a:t>4/9/2024</a:t>
            </a:fld>
            <a:endParaRPr lang="en-US"/>
          </a:p>
        </p:txBody>
      </p:sp>
      <p:sp>
        <p:nvSpPr>
          <p:cNvPr id="4" name="Footer Placeholder 3">
            <a:extLst>
              <a:ext uri="{FF2B5EF4-FFF2-40B4-BE49-F238E27FC236}">
                <a16:creationId xmlns:a16="http://schemas.microsoft.com/office/drawing/2014/main" id="{AC0D0BA7-93D0-4EAE-BF43-B067D603AF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50FFE0-B53B-486B-9FD9-D40B7F03B761}"/>
              </a:ext>
            </a:extLst>
          </p:cNvPr>
          <p:cNvSpPr>
            <a:spLocks noGrp="1"/>
          </p:cNvSpPr>
          <p:nvPr>
            <p:ph type="sldNum" sz="quarter" idx="12"/>
          </p:nvPr>
        </p:nvSpPr>
        <p:spPr/>
        <p:txBody>
          <a:bodyPr/>
          <a:lstStyle/>
          <a:p>
            <a:fld id="{98549657-C46A-480E-A1FE-715123B80221}" type="slidenum">
              <a:rPr lang="en-US" smtClean="0"/>
              <a:t>‹#›</a:t>
            </a:fld>
            <a:endParaRPr lang="en-US"/>
          </a:p>
        </p:txBody>
      </p:sp>
    </p:spTree>
    <p:extLst>
      <p:ext uri="{BB962C8B-B14F-4D97-AF65-F5344CB8AC3E}">
        <p14:creationId xmlns:p14="http://schemas.microsoft.com/office/powerpoint/2010/main" val="361266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FFC16E-F337-4221-B58D-B3B1DC68E2BC}"/>
              </a:ext>
            </a:extLst>
          </p:cNvPr>
          <p:cNvSpPr>
            <a:spLocks noGrp="1"/>
          </p:cNvSpPr>
          <p:nvPr>
            <p:ph type="dt" sz="half" idx="10"/>
          </p:nvPr>
        </p:nvSpPr>
        <p:spPr/>
        <p:txBody>
          <a:bodyPr/>
          <a:lstStyle/>
          <a:p>
            <a:fld id="{6F876775-2C58-4B75-9890-141AFCD72E41}" type="datetimeFigureOut">
              <a:rPr lang="en-US" smtClean="0"/>
              <a:t>4/9/2024</a:t>
            </a:fld>
            <a:endParaRPr lang="en-US"/>
          </a:p>
        </p:txBody>
      </p:sp>
      <p:sp>
        <p:nvSpPr>
          <p:cNvPr id="3" name="Footer Placeholder 2">
            <a:extLst>
              <a:ext uri="{FF2B5EF4-FFF2-40B4-BE49-F238E27FC236}">
                <a16:creationId xmlns:a16="http://schemas.microsoft.com/office/drawing/2014/main" id="{948177FF-6D7C-41AF-A636-5FE1E3551D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C2A080-4E02-423A-A925-B286F8767299}"/>
              </a:ext>
            </a:extLst>
          </p:cNvPr>
          <p:cNvSpPr>
            <a:spLocks noGrp="1"/>
          </p:cNvSpPr>
          <p:nvPr>
            <p:ph type="sldNum" sz="quarter" idx="12"/>
          </p:nvPr>
        </p:nvSpPr>
        <p:spPr/>
        <p:txBody>
          <a:bodyPr/>
          <a:lstStyle/>
          <a:p>
            <a:fld id="{98549657-C46A-480E-A1FE-715123B80221}" type="slidenum">
              <a:rPr lang="en-US" smtClean="0"/>
              <a:t>‹#›</a:t>
            </a:fld>
            <a:endParaRPr lang="en-US"/>
          </a:p>
        </p:txBody>
      </p:sp>
    </p:spTree>
    <p:extLst>
      <p:ext uri="{BB962C8B-B14F-4D97-AF65-F5344CB8AC3E}">
        <p14:creationId xmlns:p14="http://schemas.microsoft.com/office/powerpoint/2010/main" val="416036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63697-17A3-49AF-A338-7C19EAA130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DC81DF-B397-4617-AC58-A7772A6D5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12FAC0-84B8-4FE4-940F-76BFC3E3B5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51361F-75C2-477C-A0CD-8B3C60D2D8E8}"/>
              </a:ext>
            </a:extLst>
          </p:cNvPr>
          <p:cNvSpPr>
            <a:spLocks noGrp="1"/>
          </p:cNvSpPr>
          <p:nvPr>
            <p:ph type="dt" sz="half" idx="10"/>
          </p:nvPr>
        </p:nvSpPr>
        <p:spPr/>
        <p:txBody>
          <a:bodyPr/>
          <a:lstStyle/>
          <a:p>
            <a:fld id="{6F876775-2C58-4B75-9890-141AFCD72E41}" type="datetimeFigureOut">
              <a:rPr lang="en-US" smtClean="0"/>
              <a:t>4/9/2024</a:t>
            </a:fld>
            <a:endParaRPr lang="en-US"/>
          </a:p>
        </p:txBody>
      </p:sp>
      <p:sp>
        <p:nvSpPr>
          <p:cNvPr id="6" name="Footer Placeholder 5">
            <a:extLst>
              <a:ext uri="{FF2B5EF4-FFF2-40B4-BE49-F238E27FC236}">
                <a16:creationId xmlns:a16="http://schemas.microsoft.com/office/drawing/2014/main" id="{67B24940-B550-483B-A3D0-F79ACDCE4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B9AB0-DE9D-4393-B2CA-92929412C75A}"/>
              </a:ext>
            </a:extLst>
          </p:cNvPr>
          <p:cNvSpPr>
            <a:spLocks noGrp="1"/>
          </p:cNvSpPr>
          <p:nvPr>
            <p:ph type="sldNum" sz="quarter" idx="12"/>
          </p:nvPr>
        </p:nvSpPr>
        <p:spPr/>
        <p:txBody>
          <a:bodyPr/>
          <a:lstStyle/>
          <a:p>
            <a:fld id="{98549657-C46A-480E-A1FE-715123B80221}" type="slidenum">
              <a:rPr lang="en-US" smtClean="0"/>
              <a:t>‹#›</a:t>
            </a:fld>
            <a:endParaRPr lang="en-US"/>
          </a:p>
        </p:txBody>
      </p:sp>
    </p:spTree>
    <p:extLst>
      <p:ext uri="{BB962C8B-B14F-4D97-AF65-F5344CB8AC3E}">
        <p14:creationId xmlns:p14="http://schemas.microsoft.com/office/powerpoint/2010/main" val="3531805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E95B-9644-4888-94F4-1F7A1CF592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22A9E1-BFF8-4712-A212-F601D87C56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88FB33-9DB6-440D-AFFE-0322E8202B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F78032-B5C0-453F-8B38-928507AB0BB6}"/>
              </a:ext>
            </a:extLst>
          </p:cNvPr>
          <p:cNvSpPr>
            <a:spLocks noGrp="1"/>
          </p:cNvSpPr>
          <p:nvPr>
            <p:ph type="dt" sz="half" idx="10"/>
          </p:nvPr>
        </p:nvSpPr>
        <p:spPr/>
        <p:txBody>
          <a:bodyPr/>
          <a:lstStyle/>
          <a:p>
            <a:fld id="{6F876775-2C58-4B75-9890-141AFCD72E41}" type="datetimeFigureOut">
              <a:rPr lang="en-US" smtClean="0"/>
              <a:t>4/9/2024</a:t>
            </a:fld>
            <a:endParaRPr lang="en-US"/>
          </a:p>
        </p:txBody>
      </p:sp>
      <p:sp>
        <p:nvSpPr>
          <p:cNvPr id="6" name="Footer Placeholder 5">
            <a:extLst>
              <a:ext uri="{FF2B5EF4-FFF2-40B4-BE49-F238E27FC236}">
                <a16:creationId xmlns:a16="http://schemas.microsoft.com/office/drawing/2014/main" id="{469931B7-E7B7-471A-BF2B-4BF74624EE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5D5D5-166B-4F43-8636-4BC18A8F52F8}"/>
              </a:ext>
            </a:extLst>
          </p:cNvPr>
          <p:cNvSpPr>
            <a:spLocks noGrp="1"/>
          </p:cNvSpPr>
          <p:nvPr>
            <p:ph type="sldNum" sz="quarter" idx="12"/>
          </p:nvPr>
        </p:nvSpPr>
        <p:spPr/>
        <p:txBody>
          <a:bodyPr/>
          <a:lstStyle/>
          <a:p>
            <a:fld id="{98549657-C46A-480E-A1FE-715123B80221}" type="slidenum">
              <a:rPr lang="en-US" smtClean="0"/>
              <a:t>‹#›</a:t>
            </a:fld>
            <a:endParaRPr lang="en-US"/>
          </a:p>
        </p:txBody>
      </p:sp>
    </p:spTree>
    <p:extLst>
      <p:ext uri="{BB962C8B-B14F-4D97-AF65-F5344CB8AC3E}">
        <p14:creationId xmlns:p14="http://schemas.microsoft.com/office/powerpoint/2010/main" val="3040264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134451-1003-4486-B841-CEC7E914E3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7B476F-18BC-4CB0-879F-5B5795ABD4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A90956-8007-46A3-8A2F-3362F8D304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876775-2C58-4B75-9890-141AFCD72E41}" type="datetimeFigureOut">
              <a:rPr lang="en-US" smtClean="0"/>
              <a:t>4/9/2024</a:t>
            </a:fld>
            <a:endParaRPr lang="en-US"/>
          </a:p>
        </p:txBody>
      </p:sp>
      <p:sp>
        <p:nvSpPr>
          <p:cNvPr id="5" name="Footer Placeholder 4">
            <a:extLst>
              <a:ext uri="{FF2B5EF4-FFF2-40B4-BE49-F238E27FC236}">
                <a16:creationId xmlns:a16="http://schemas.microsoft.com/office/drawing/2014/main" id="{088A2EB4-96D9-4344-997C-5D0CC07F50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91783F-7B27-4023-9ECE-3E25D43DB1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49657-C46A-480E-A1FE-715123B80221}" type="slidenum">
              <a:rPr lang="en-US" smtClean="0"/>
              <a:t>‹#›</a:t>
            </a:fld>
            <a:endParaRPr lang="en-US"/>
          </a:p>
        </p:txBody>
      </p:sp>
    </p:spTree>
    <p:extLst>
      <p:ext uri="{BB962C8B-B14F-4D97-AF65-F5344CB8AC3E}">
        <p14:creationId xmlns:p14="http://schemas.microsoft.com/office/powerpoint/2010/main" val="687196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FE1E2-8098-43F5-B763-5CD5CF73F43B}"/>
              </a:ext>
            </a:extLst>
          </p:cNvPr>
          <p:cNvSpPr>
            <a:spLocks noGrp="1"/>
          </p:cNvSpPr>
          <p:nvPr>
            <p:ph type="title"/>
          </p:nvPr>
        </p:nvSpPr>
        <p:spPr>
          <a:xfrm>
            <a:off x="838200" y="-22887"/>
            <a:ext cx="10515600" cy="682109"/>
          </a:xfrm>
        </p:spPr>
        <p:txBody>
          <a:bodyPr>
            <a:normAutofit/>
          </a:bodyPr>
          <a:lstStyle/>
          <a:p>
            <a:pPr algn="ctr"/>
            <a:r>
              <a:rPr lang="en-US" sz="2400" b="1" dirty="0">
                <a:latin typeface="Arial" panose="020B0604020202020204" pitchFamily="34" charset="0"/>
                <a:cs typeface="Arial" panose="020B0604020202020204" pitchFamily="34" charset="0"/>
              </a:rPr>
              <a:t>TA LÀ BÁNH HẰNG SỐNG </a:t>
            </a:r>
          </a:p>
        </p:txBody>
      </p:sp>
      <p:sp>
        <p:nvSpPr>
          <p:cNvPr id="6" name="Content Placeholder 5">
            <a:extLst>
              <a:ext uri="{FF2B5EF4-FFF2-40B4-BE49-F238E27FC236}">
                <a16:creationId xmlns:a16="http://schemas.microsoft.com/office/drawing/2014/main" id="{0D08FA9A-0B29-4E71-8D1F-762300B13902}"/>
              </a:ext>
            </a:extLst>
          </p:cNvPr>
          <p:cNvSpPr>
            <a:spLocks noGrp="1"/>
          </p:cNvSpPr>
          <p:nvPr>
            <p:ph idx="1"/>
          </p:nvPr>
        </p:nvSpPr>
        <p:spPr>
          <a:xfrm>
            <a:off x="478464" y="792768"/>
            <a:ext cx="11281145" cy="4351338"/>
          </a:xfrm>
        </p:spPr>
        <p:txBody>
          <a:bodyPr>
            <a:noAutofit/>
          </a:bodyPr>
          <a:lstStyle/>
          <a:p>
            <a:pPr marL="0" indent="0" algn="just">
              <a:buNone/>
            </a:pPr>
            <a:r>
              <a:rPr lang="vi-VN" sz="8000" b="1" dirty="0"/>
              <a:t>ÐK: Ta là bánh hằng sống, là bánh ban xuống bởi trời. Ta là bánh trường sinh. Ai ăn sẽ sống muôn đời.</a:t>
            </a:r>
          </a:p>
          <a:p>
            <a:pPr algn="just"/>
            <a:endParaRPr lang="en-US" sz="8000" b="1" dirty="0"/>
          </a:p>
        </p:txBody>
      </p:sp>
    </p:spTree>
    <p:extLst>
      <p:ext uri="{BB962C8B-B14F-4D97-AF65-F5344CB8AC3E}">
        <p14:creationId xmlns:p14="http://schemas.microsoft.com/office/powerpoint/2010/main" val="140930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FB6A9-BBED-402C-919F-F6E1410F69F2}"/>
              </a:ext>
            </a:extLst>
          </p:cNvPr>
          <p:cNvSpPr>
            <a:spLocks noGrp="1"/>
          </p:cNvSpPr>
          <p:nvPr>
            <p:ph idx="1"/>
          </p:nvPr>
        </p:nvSpPr>
        <p:spPr>
          <a:xfrm>
            <a:off x="350874" y="648903"/>
            <a:ext cx="11451266" cy="4351338"/>
          </a:xfrm>
        </p:spPr>
        <p:txBody>
          <a:bodyPr>
            <a:noAutofit/>
          </a:bodyPr>
          <a:lstStyle/>
          <a:p>
            <a:pPr marL="0" indent="0" algn="just">
              <a:buNone/>
            </a:pPr>
            <a:r>
              <a:rPr lang="vi-VN" sz="7200" b="1" dirty="0"/>
              <a:t>1. Ðây Mình Ta chính là của ăn, và Máu Ta thật là của uống. Người ăn bánh này không còn đói khát chi. Kẻ uống chén này sẽ được trường sinh.</a:t>
            </a:r>
          </a:p>
          <a:p>
            <a:pPr marL="0" indent="0" algn="just">
              <a:buNone/>
            </a:pPr>
            <a:endParaRPr lang="en-US" sz="7200" b="1" dirty="0"/>
          </a:p>
        </p:txBody>
      </p:sp>
      <p:sp>
        <p:nvSpPr>
          <p:cNvPr id="4" name="Title 1">
            <a:extLst>
              <a:ext uri="{FF2B5EF4-FFF2-40B4-BE49-F238E27FC236}">
                <a16:creationId xmlns:a16="http://schemas.microsoft.com/office/drawing/2014/main" id="{C1E89606-D6C8-43F7-BC43-8B13C040B584}"/>
              </a:ext>
            </a:extLst>
          </p:cNvPr>
          <p:cNvSpPr>
            <a:spLocks noGrp="1"/>
          </p:cNvSpPr>
          <p:nvPr>
            <p:ph type="title"/>
          </p:nvPr>
        </p:nvSpPr>
        <p:spPr>
          <a:xfrm>
            <a:off x="838200" y="-22887"/>
            <a:ext cx="10515600" cy="682109"/>
          </a:xfrm>
        </p:spPr>
        <p:txBody>
          <a:bodyPr>
            <a:normAutofit/>
          </a:bodyPr>
          <a:lstStyle/>
          <a:p>
            <a:pPr algn="ctr"/>
            <a:r>
              <a:rPr lang="en-US" sz="2400" b="1" dirty="0">
                <a:latin typeface="Arial" panose="020B0604020202020204" pitchFamily="34" charset="0"/>
                <a:cs typeface="Arial" panose="020B0604020202020204" pitchFamily="34" charset="0"/>
              </a:rPr>
              <a:t>TA LÀ BÁNH HẰNG SỐNG </a:t>
            </a:r>
          </a:p>
        </p:txBody>
      </p:sp>
    </p:spTree>
    <p:extLst>
      <p:ext uri="{BB962C8B-B14F-4D97-AF65-F5344CB8AC3E}">
        <p14:creationId xmlns:p14="http://schemas.microsoft.com/office/powerpoint/2010/main" val="326824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FE1E2-8098-43F5-B763-5CD5CF73F43B}"/>
              </a:ext>
            </a:extLst>
          </p:cNvPr>
          <p:cNvSpPr>
            <a:spLocks noGrp="1"/>
          </p:cNvSpPr>
          <p:nvPr>
            <p:ph type="title"/>
          </p:nvPr>
        </p:nvSpPr>
        <p:spPr>
          <a:xfrm>
            <a:off x="838200" y="-22887"/>
            <a:ext cx="10515600" cy="682109"/>
          </a:xfrm>
        </p:spPr>
        <p:txBody>
          <a:bodyPr>
            <a:normAutofit/>
          </a:bodyPr>
          <a:lstStyle/>
          <a:p>
            <a:pPr algn="ctr"/>
            <a:r>
              <a:rPr lang="en-US" sz="2400" b="1" dirty="0">
                <a:latin typeface="Arial" panose="020B0604020202020204" pitchFamily="34" charset="0"/>
                <a:cs typeface="Arial" panose="020B0604020202020204" pitchFamily="34" charset="0"/>
              </a:rPr>
              <a:t>TA LÀ BÁNH HẰNG SỐNG </a:t>
            </a:r>
          </a:p>
        </p:txBody>
      </p:sp>
      <p:sp>
        <p:nvSpPr>
          <p:cNvPr id="6" name="Content Placeholder 5">
            <a:extLst>
              <a:ext uri="{FF2B5EF4-FFF2-40B4-BE49-F238E27FC236}">
                <a16:creationId xmlns:a16="http://schemas.microsoft.com/office/drawing/2014/main" id="{0D08FA9A-0B29-4E71-8D1F-762300B13902}"/>
              </a:ext>
            </a:extLst>
          </p:cNvPr>
          <p:cNvSpPr>
            <a:spLocks noGrp="1"/>
          </p:cNvSpPr>
          <p:nvPr>
            <p:ph idx="1"/>
          </p:nvPr>
        </p:nvSpPr>
        <p:spPr>
          <a:xfrm>
            <a:off x="478464" y="792768"/>
            <a:ext cx="11281145" cy="4351338"/>
          </a:xfrm>
        </p:spPr>
        <p:txBody>
          <a:bodyPr>
            <a:noAutofit/>
          </a:bodyPr>
          <a:lstStyle/>
          <a:p>
            <a:pPr marL="0" indent="0" algn="just">
              <a:buNone/>
            </a:pPr>
            <a:r>
              <a:rPr lang="vi-VN" sz="8000" b="1" dirty="0"/>
              <a:t>ÐK: Ta là bánh hằng sống, là bánh ban xuống bởi trời. Ta là bánh trường sinh. Ai ăn sẽ sống muôn đời.</a:t>
            </a:r>
          </a:p>
          <a:p>
            <a:pPr algn="just"/>
            <a:endParaRPr lang="en-US" sz="8000" b="1" dirty="0"/>
          </a:p>
        </p:txBody>
      </p:sp>
    </p:spTree>
    <p:extLst>
      <p:ext uri="{BB962C8B-B14F-4D97-AF65-F5344CB8AC3E}">
        <p14:creationId xmlns:p14="http://schemas.microsoft.com/office/powerpoint/2010/main" val="2013069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00F9C1-C9B8-4C63-A15A-E9C8591B5F1E}"/>
              </a:ext>
            </a:extLst>
          </p:cNvPr>
          <p:cNvSpPr>
            <a:spLocks noGrp="1"/>
          </p:cNvSpPr>
          <p:nvPr>
            <p:ph idx="1"/>
          </p:nvPr>
        </p:nvSpPr>
        <p:spPr>
          <a:xfrm>
            <a:off x="382772" y="609676"/>
            <a:ext cx="11451265" cy="4351338"/>
          </a:xfrm>
        </p:spPr>
        <p:txBody>
          <a:bodyPr>
            <a:noAutofit/>
          </a:bodyPr>
          <a:lstStyle/>
          <a:p>
            <a:pPr marL="0" indent="0" algn="just">
              <a:buNone/>
            </a:pPr>
            <a:r>
              <a:rPr lang="vi-VN" sz="7200" b="1" dirty="0"/>
              <a:t>2. Ðây Mình Ta chính là của ăn, và Máu Ta thật là của uống. Người không lãnh nhận ăn thịt uống Máu Ta sẽ chết hao mòn muôn đời trầm luân.</a:t>
            </a:r>
          </a:p>
          <a:p>
            <a:pPr marL="0" indent="0" algn="just">
              <a:buNone/>
            </a:pPr>
            <a:endParaRPr lang="en-US" sz="7200" b="1" dirty="0"/>
          </a:p>
        </p:txBody>
      </p:sp>
      <p:sp>
        <p:nvSpPr>
          <p:cNvPr id="4" name="Title 1">
            <a:extLst>
              <a:ext uri="{FF2B5EF4-FFF2-40B4-BE49-F238E27FC236}">
                <a16:creationId xmlns:a16="http://schemas.microsoft.com/office/drawing/2014/main" id="{2D71D16D-3A89-4821-BFE7-66A52B81B7BC}"/>
              </a:ext>
            </a:extLst>
          </p:cNvPr>
          <p:cNvSpPr>
            <a:spLocks noGrp="1"/>
          </p:cNvSpPr>
          <p:nvPr>
            <p:ph type="title"/>
          </p:nvPr>
        </p:nvSpPr>
        <p:spPr>
          <a:xfrm>
            <a:off x="838200" y="-22887"/>
            <a:ext cx="10515600" cy="682109"/>
          </a:xfrm>
        </p:spPr>
        <p:txBody>
          <a:bodyPr>
            <a:normAutofit/>
          </a:bodyPr>
          <a:lstStyle/>
          <a:p>
            <a:pPr algn="ctr"/>
            <a:r>
              <a:rPr lang="en-US" sz="2400" b="1" dirty="0">
                <a:latin typeface="Arial" panose="020B0604020202020204" pitchFamily="34" charset="0"/>
                <a:cs typeface="Arial" panose="020B0604020202020204" pitchFamily="34" charset="0"/>
              </a:rPr>
              <a:t>TA LÀ BÁNH HẰNG SỐNG </a:t>
            </a:r>
          </a:p>
        </p:txBody>
      </p:sp>
    </p:spTree>
    <p:extLst>
      <p:ext uri="{BB962C8B-B14F-4D97-AF65-F5344CB8AC3E}">
        <p14:creationId xmlns:p14="http://schemas.microsoft.com/office/powerpoint/2010/main" val="901306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FE1E2-8098-43F5-B763-5CD5CF73F43B}"/>
              </a:ext>
            </a:extLst>
          </p:cNvPr>
          <p:cNvSpPr>
            <a:spLocks noGrp="1"/>
          </p:cNvSpPr>
          <p:nvPr>
            <p:ph type="title"/>
          </p:nvPr>
        </p:nvSpPr>
        <p:spPr>
          <a:xfrm>
            <a:off x="838200" y="-22887"/>
            <a:ext cx="10515600" cy="682109"/>
          </a:xfrm>
        </p:spPr>
        <p:txBody>
          <a:bodyPr>
            <a:normAutofit/>
          </a:bodyPr>
          <a:lstStyle/>
          <a:p>
            <a:pPr algn="ctr"/>
            <a:r>
              <a:rPr lang="en-US" sz="2400" b="1" dirty="0">
                <a:latin typeface="Arial" panose="020B0604020202020204" pitchFamily="34" charset="0"/>
                <a:cs typeface="Arial" panose="020B0604020202020204" pitchFamily="34" charset="0"/>
              </a:rPr>
              <a:t>TA LÀ BÁNH HẰNG SỐNG </a:t>
            </a:r>
          </a:p>
        </p:txBody>
      </p:sp>
      <p:sp>
        <p:nvSpPr>
          <p:cNvPr id="6" name="Content Placeholder 5">
            <a:extLst>
              <a:ext uri="{FF2B5EF4-FFF2-40B4-BE49-F238E27FC236}">
                <a16:creationId xmlns:a16="http://schemas.microsoft.com/office/drawing/2014/main" id="{0D08FA9A-0B29-4E71-8D1F-762300B13902}"/>
              </a:ext>
            </a:extLst>
          </p:cNvPr>
          <p:cNvSpPr>
            <a:spLocks noGrp="1"/>
          </p:cNvSpPr>
          <p:nvPr>
            <p:ph idx="1"/>
          </p:nvPr>
        </p:nvSpPr>
        <p:spPr>
          <a:xfrm>
            <a:off x="478464" y="792768"/>
            <a:ext cx="11281145" cy="4351338"/>
          </a:xfrm>
        </p:spPr>
        <p:txBody>
          <a:bodyPr>
            <a:noAutofit/>
          </a:bodyPr>
          <a:lstStyle/>
          <a:p>
            <a:pPr marL="0" indent="0" algn="just">
              <a:buNone/>
            </a:pPr>
            <a:r>
              <a:rPr lang="vi-VN" sz="8000" b="1" dirty="0"/>
              <a:t>ÐK: Ta là bánh hằng sống, là bánh ban xuống bởi trời. Ta là bánh trường sinh. Ai ăn sẽ sống muôn đời.</a:t>
            </a:r>
          </a:p>
          <a:p>
            <a:pPr algn="just"/>
            <a:endParaRPr lang="en-US" sz="8000" b="1" dirty="0"/>
          </a:p>
        </p:txBody>
      </p:sp>
    </p:spTree>
    <p:extLst>
      <p:ext uri="{BB962C8B-B14F-4D97-AF65-F5344CB8AC3E}">
        <p14:creationId xmlns:p14="http://schemas.microsoft.com/office/powerpoint/2010/main" val="14134261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182</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TA LÀ BÁNH HẰNG SỐNG </vt:lpstr>
      <vt:lpstr>TA LÀ BÁNH HẰNG SỐNG </vt:lpstr>
      <vt:lpstr>TA LÀ BÁNH HẰNG SỐNG </vt:lpstr>
      <vt:lpstr>TA LÀ BÁNH HẰNG SỐNG </vt:lpstr>
      <vt:lpstr>TA LÀ BÁNH HẰNG SỐNG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 : Ôi thần linh Chúa</dc:title>
  <dc:creator>Hoang Le</dc:creator>
  <cp:lastModifiedBy>ANDORA</cp:lastModifiedBy>
  <cp:revision>4</cp:revision>
  <dcterms:created xsi:type="dcterms:W3CDTF">2019-06-22T09:56:39Z</dcterms:created>
  <dcterms:modified xsi:type="dcterms:W3CDTF">2024-04-09T07:06:16Z</dcterms:modified>
</cp:coreProperties>
</file>