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60" r:id="rId4"/>
    <p:sldId id="259" r:id="rId5"/>
    <p:sldId id="261" r:id="rId6"/>
  </p:sldIdLst>
  <p:sldSz cx="19199225" cy="10799763"/>
  <p:notesSz cx="6858000" cy="9144000"/>
  <p:defaultTextStyle>
    <a:defPPr>
      <a:defRPr lang="en-US"/>
    </a:defPPr>
    <a:lvl1pPr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5pPr>
    <a:lvl6pPr marL="2286000" algn="l" defTabSz="914400" rtl="0" eaLnBrk="1" latinLnBrk="0" hangingPunct="1">
      <a:defRPr sz="2800" kern="1200">
        <a:solidFill>
          <a:schemeClr val="tx1"/>
        </a:solidFill>
        <a:latin typeface="Arial" panose="020B0604020202020204" pitchFamily="34" charset="0"/>
        <a:ea typeface="+mn-ea"/>
        <a:cs typeface="+mn-cs"/>
      </a:defRPr>
    </a:lvl6pPr>
    <a:lvl7pPr marL="2743200" algn="l" defTabSz="914400" rtl="0" eaLnBrk="1" latinLnBrk="0" hangingPunct="1">
      <a:defRPr sz="2800" kern="1200">
        <a:solidFill>
          <a:schemeClr val="tx1"/>
        </a:solidFill>
        <a:latin typeface="Arial" panose="020B0604020202020204" pitchFamily="34" charset="0"/>
        <a:ea typeface="+mn-ea"/>
        <a:cs typeface="+mn-cs"/>
      </a:defRPr>
    </a:lvl7pPr>
    <a:lvl8pPr marL="3200400" algn="l" defTabSz="914400" rtl="0" eaLnBrk="1" latinLnBrk="0" hangingPunct="1">
      <a:defRPr sz="2800" kern="1200">
        <a:solidFill>
          <a:schemeClr val="tx1"/>
        </a:solidFill>
        <a:latin typeface="Arial" panose="020B0604020202020204" pitchFamily="34" charset="0"/>
        <a:ea typeface="+mn-ea"/>
        <a:cs typeface="+mn-cs"/>
      </a:defRPr>
    </a:lvl8pPr>
    <a:lvl9pPr marL="3657600" algn="l" defTabSz="914400" rtl="0" eaLnBrk="1" latinLnBrk="0" hangingPunct="1">
      <a:defRPr sz="28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3402" userDrawn="1">
          <p15:clr>
            <a:srgbClr val="A4A3A4"/>
          </p15:clr>
        </p15:guide>
        <p15:guide id="2" pos="60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ECEB"/>
    <a:srgbClr val="FCD7D4"/>
    <a:srgbClr val="AA71C9"/>
    <a:srgbClr val="9E5EC2"/>
    <a:srgbClr val="8D44B6"/>
    <a:srgbClr val="009900"/>
    <a:srgbClr val="8DB7F3"/>
    <a:srgbClr val="633080"/>
    <a:srgbClr val="8B257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51" autoAdjust="0"/>
    <p:restoredTop sz="94660"/>
  </p:normalViewPr>
  <p:slideViewPr>
    <p:cSldViewPr>
      <p:cViewPr varScale="1">
        <p:scale>
          <a:sx n="37" d="100"/>
          <a:sy n="37" d="100"/>
        </p:scale>
        <p:origin x="212" y="52"/>
      </p:cViewPr>
      <p:guideLst>
        <p:guide orient="horz" pos="3402"/>
        <p:guide pos="6048"/>
      </p:guideLst>
    </p:cSldViewPr>
  </p:slid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DBEED5-5B52-43CE-80BC-220AB1131F8C}" type="datetimeFigureOut">
              <a:rPr lang="vi-VN" smtClean="0"/>
              <a:t>09/04/2024</a:t>
            </a:fld>
            <a:endParaRPr lang="vi-VN"/>
          </a:p>
        </p:txBody>
      </p:sp>
      <p:sp>
        <p:nvSpPr>
          <p:cNvPr id="4" name="Slide Image Placeholder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68513C-4F87-4506-B2B5-B194044FA9EA}" type="slidenum">
              <a:rPr lang="vi-VN" smtClean="0"/>
              <a:t>‹#›</a:t>
            </a:fld>
            <a:endParaRPr lang="vi-VN"/>
          </a:p>
        </p:txBody>
      </p:sp>
    </p:spTree>
    <p:extLst>
      <p:ext uri="{BB962C8B-B14F-4D97-AF65-F5344CB8AC3E}">
        <p14:creationId xmlns:p14="http://schemas.microsoft.com/office/powerpoint/2010/main" val="1775601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39943" y="3354302"/>
            <a:ext cx="16319341" cy="2315574"/>
          </a:xfrm>
        </p:spPr>
        <p:txBody>
          <a:bodyPr/>
          <a:lstStyle/>
          <a:p>
            <a:r>
              <a:rPr lang="en-US"/>
              <a:t>Click to edit Master title style</a:t>
            </a:r>
          </a:p>
        </p:txBody>
      </p:sp>
      <p:sp>
        <p:nvSpPr>
          <p:cNvPr id="3" name="Subtitle 2"/>
          <p:cNvSpPr>
            <a:spLocks noGrp="1"/>
          </p:cNvSpPr>
          <p:nvPr>
            <p:ph type="subTitle" idx="1"/>
          </p:nvPr>
        </p:nvSpPr>
        <p:spPr>
          <a:xfrm>
            <a:off x="2879886" y="6119866"/>
            <a:ext cx="13439458" cy="2759940"/>
          </a:xfrm>
        </p:spPr>
        <p:txBody>
          <a:bodyPr/>
          <a:lstStyle>
            <a:lvl1pPr marL="0" indent="0" algn="ctr">
              <a:buNone/>
              <a:defRPr/>
            </a:lvl1pPr>
            <a:lvl2pPr marL="457115" indent="0" algn="ctr">
              <a:buNone/>
              <a:defRPr/>
            </a:lvl2pPr>
            <a:lvl3pPr marL="914230" indent="0" algn="ctr">
              <a:buNone/>
              <a:defRPr/>
            </a:lvl3pPr>
            <a:lvl4pPr marL="1371344" indent="0" algn="ctr">
              <a:buNone/>
              <a:defRPr/>
            </a:lvl4pPr>
            <a:lvl5pPr marL="1828459" indent="0" algn="ctr">
              <a:buNone/>
              <a:defRPr/>
            </a:lvl5pPr>
            <a:lvl6pPr marL="2285573" indent="0" algn="ctr">
              <a:buNone/>
              <a:defRPr/>
            </a:lvl6pPr>
            <a:lvl7pPr marL="2742689" indent="0" algn="ctr">
              <a:buNone/>
              <a:defRPr/>
            </a:lvl7pPr>
            <a:lvl8pPr marL="3199802" indent="0" algn="ctr">
              <a:buNone/>
              <a:defRPr/>
            </a:lvl8pPr>
            <a:lvl9pPr marL="3656917"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05DCBA0-7E67-479C-9E50-8A4B8B9DDB86}" type="slidenum">
              <a:rPr lang="en-US" altLang="en-US"/>
              <a:pPr>
                <a:defRPr/>
              </a:pPr>
              <a:t>‹#›</a:t>
            </a:fld>
            <a:endParaRPr lang="en-US" altLang="en-US"/>
          </a:p>
        </p:txBody>
      </p:sp>
    </p:spTree>
    <p:extLst>
      <p:ext uri="{BB962C8B-B14F-4D97-AF65-F5344CB8AC3E}">
        <p14:creationId xmlns:p14="http://schemas.microsoft.com/office/powerpoint/2010/main" val="2693968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7D616F7-0A14-4C99-B0F2-CDC92FA562D0}" type="slidenum">
              <a:rPr lang="en-US" altLang="en-US"/>
              <a:pPr>
                <a:defRPr/>
              </a:pPr>
              <a:t>‹#›</a:t>
            </a:fld>
            <a:endParaRPr lang="en-US" altLang="en-US"/>
          </a:p>
        </p:txBody>
      </p:sp>
    </p:spTree>
    <p:extLst>
      <p:ext uri="{BB962C8B-B14F-4D97-AF65-F5344CB8AC3E}">
        <p14:creationId xmlns:p14="http://schemas.microsoft.com/office/powerpoint/2010/main" val="3832351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919439" y="433126"/>
            <a:ext cx="4319827" cy="921354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59962" y="433126"/>
            <a:ext cx="12776627" cy="921354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7AFC5C9-BD18-4BA3-AB38-5922833CAFFF}" type="slidenum">
              <a:rPr lang="en-US" altLang="en-US"/>
              <a:pPr>
                <a:defRPr/>
              </a:pPr>
              <a:t>‹#›</a:t>
            </a:fld>
            <a:endParaRPr lang="en-US" altLang="en-US"/>
          </a:p>
        </p:txBody>
      </p:sp>
    </p:spTree>
    <p:extLst>
      <p:ext uri="{BB962C8B-B14F-4D97-AF65-F5344CB8AC3E}">
        <p14:creationId xmlns:p14="http://schemas.microsoft.com/office/powerpoint/2010/main" val="1443725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DF09DEB-D3EE-4E78-9879-7871A7A70F06}" type="slidenum">
              <a:rPr lang="en-US" altLang="en-US"/>
              <a:pPr>
                <a:defRPr/>
              </a:pPr>
              <a:t>‹#›</a:t>
            </a:fld>
            <a:endParaRPr lang="en-US" altLang="en-US"/>
          </a:p>
        </p:txBody>
      </p:sp>
    </p:spTree>
    <p:extLst>
      <p:ext uri="{BB962C8B-B14F-4D97-AF65-F5344CB8AC3E}">
        <p14:creationId xmlns:p14="http://schemas.microsoft.com/office/powerpoint/2010/main" val="1925772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6130" y="6939225"/>
            <a:ext cx="16319341" cy="2144953"/>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516130" y="4576776"/>
            <a:ext cx="16319341" cy="2362448"/>
          </a:xfrm>
        </p:spPr>
        <p:txBody>
          <a:bodyPr anchor="b"/>
          <a:lstStyle>
            <a:lvl1pPr marL="0" indent="0">
              <a:buNone/>
              <a:defRPr sz="2000"/>
            </a:lvl1pPr>
            <a:lvl2pPr marL="457115" indent="0">
              <a:buNone/>
              <a:defRPr sz="1799"/>
            </a:lvl2pPr>
            <a:lvl3pPr marL="914230" indent="0">
              <a:buNone/>
              <a:defRPr sz="1600"/>
            </a:lvl3pPr>
            <a:lvl4pPr marL="1371344" indent="0">
              <a:buNone/>
              <a:defRPr sz="1399"/>
            </a:lvl4pPr>
            <a:lvl5pPr marL="1828459" indent="0">
              <a:buNone/>
              <a:defRPr sz="1399"/>
            </a:lvl5pPr>
            <a:lvl6pPr marL="2285573" indent="0">
              <a:buNone/>
              <a:defRPr sz="1399"/>
            </a:lvl6pPr>
            <a:lvl7pPr marL="2742689" indent="0">
              <a:buNone/>
              <a:defRPr sz="1399"/>
            </a:lvl7pPr>
            <a:lvl8pPr marL="3199802" indent="0">
              <a:buNone/>
              <a:defRPr sz="1399"/>
            </a:lvl8pPr>
            <a:lvl9pPr marL="3656917" indent="0">
              <a:buNone/>
              <a:defRPr sz="1399"/>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FE93DBC-0885-415D-A35F-990EAA177559}" type="slidenum">
              <a:rPr lang="en-US" altLang="en-US"/>
              <a:pPr>
                <a:defRPr/>
              </a:pPr>
              <a:t>‹#›</a:t>
            </a:fld>
            <a:endParaRPr lang="en-US" altLang="en-US"/>
          </a:p>
        </p:txBody>
      </p:sp>
    </p:spTree>
    <p:extLst>
      <p:ext uri="{BB962C8B-B14F-4D97-AF65-F5344CB8AC3E}">
        <p14:creationId xmlns:p14="http://schemas.microsoft.com/office/powerpoint/2010/main" val="870136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59962" y="2519947"/>
            <a:ext cx="8548226" cy="7126720"/>
          </a:xfrm>
        </p:spPr>
        <p:txBody>
          <a:bodyPr/>
          <a:lstStyle>
            <a:lvl1pPr>
              <a:defRPr sz="2800"/>
            </a:lvl1pPr>
            <a:lvl2pPr>
              <a:defRPr sz="2400"/>
            </a:lvl2pPr>
            <a:lvl3pPr>
              <a:defRPr sz="2000"/>
            </a:lvl3pPr>
            <a:lvl4pPr>
              <a:defRPr sz="1799"/>
            </a:lvl4pPr>
            <a:lvl5pPr>
              <a:defRPr sz="17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691038" y="2519947"/>
            <a:ext cx="8548226" cy="7126720"/>
          </a:xfrm>
        </p:spPr>
        <p:txBody>
          <a:bodyPr/>
          <a:lstStyle>
            <a:lvl1pPr>
              <a:defRPr sz="2800"/>
            </a:lvl1pPr>
            <a:lvl2pPr>
              <a:defRPr sz="2400"/>
            </a:lvl2pPr>
            <a:lvl3pPr>
              <a:defRPr sz="2000"/>
            </a:lvl3pPr>
            <a:lvl4pPr>
              <a:defRPr sz="1799"/>
            </a:lvl4pPr>
            <a:lvl5pPr>
              <a:defRPr sz="17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5B948E9-95FF-4999-B4D7-D1EAC6F40129}" type="slidenum">
              <a:rPr lang="en-US" altLang="en-US"/>
              <a:pPr>
                <a:defRPr/>
              </a:pPr>
              <a:t>‹#›</a:t>
            </a:fld>
            <a:endParaRPr lang="en-US" altLang="en-US"/>
          </a:p>
        </p:txBody>
      </p:sp>
    </p:spTree>
    <p:extLst>
      <p:ext uri="{BB962C8B-B14F-4D97-AF65-F5344CB8AC3E}">
        <p14:creationId xmlns:p14="http://schemas.microsoft.com/office/powerpoint/2010/main" val="2914752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59972" y="2416823"/>
            <a:ext cx="8483468" cy="1008728"/>
          </a:xfrm>
        </p:spPr>
        <p:txBody>
          <a:bodyPr anchor="b"/>
          <a:lstStyle>
            <a:lvl1pPr marL="0" indent="0">
              <a:buNone/>
              <a:defRPr sz="2400" b="1"/>
            </a:lvl1pPr>
            <a:lvl2pPr marL="457115" indent="0">
              <a:buNone/>
              <a:defRPr sz="2000" b="1"/>
            </a:lvl2pPr>
            <a:lvl3pPr marL="914230" indent="0">
              <a:buNone/>
              <a:defRPr sz="1799" b="1"/>
            </a:lvl3pPr>
            <a:lvl4pPr marL="1371344" indent="0">
              <a:buNone/>
              <a:defRPr sz="1600" b="1"/>
            </a:lvl4pPr>
            <a:lvl5pPr marL="1828459" indent="0">
              <a:buNone/>
              <a:defRPr sz="1600" b="1"/>
            </a:lvl5pPr>
            <a:lvl6pPr marL="2285573" indent="0">
              <a:buNone/>
              <a:defRPr sz="1600" b="1"/>
            </a:lvl6pPr>
            <a:lvl7pPr marL="2742689" indent="0">
              <a:buNone/>
              <a:defRPr sz="1600" b="1"/>
            </a:lvl7pPr>
            <a:lvl8pPr marL="3199802" indent="0">
              <a:buNone/>
              <a:defRPr sz="1600" b="1"/>
            </a:lvl8pPr>
            <a:lvl9pPr marL="3656917" indent="0">
              <a:buNone/>
              <a:defRPr sz="1600" b="1"/>
            </a:lvl9pPr>
          </a:lstStyle>
          <a:p>
            <a:pPr lvl="0"/>
            <a:r>
              <a:rPr lang="en-US"/>
              <a:t>Click to edit Master text styles</a:t>
            </a:r>
          </a:p>
        </p:txBody>
      </p:sp>
      <p:sp>
        <p:nvSpPr>
          <p:cNvPr id="4" name="Content Placeholder 3"/>
          <p:cNvSpPr>
            <a:spLocks noGrp="1"/>
          </p:cNvSpPr>
          <p:nvPr>
            <p:ph sz="half" idx="2"/>
          </p:nvPr>
        </p:nvSpPr>
        <p:spPr>
          <a:xfrm>
            <a:off x="959972" y="3425565"/>
            <a:ext cx="8483468" cy="6221113"/>
          </a:xfrm>
        </p:spPr>
        <p:txBody>
          <a:bodyPr/>
          <a:lstStyle>
            <a:lvl1pPr>
              <a:defRPr sz="2400"/>
            </a:lvl1pPr>
            <a:lvl2pPr>
              <a:defRPr sz="2000"/>
            </a:lvl2pPr>
            <a:lvl3pPr>
              <a:defRPr sz="1799"/>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9753893" y="2416823"/>
            <a:ext cx="8485372" cy="1008728"/>
          </a:xfrm>
        </p:spPr>
        <p:txBody>
          <a:bodyPr anchor="b"/>
          <a:lstStyle>
            <a:lvl1pPr marL="0" indent="0">
              <a:buNone/>
              <a:defRPr sz="2400" b="1"/>
            </a:lvl1pPr>
            <a:lvl2pPr marL="457115" indent="0">
              <a:buNone/>
              <a:defRPr sz="2000" b="1"/>
            </a:lvl2pPr>
            <a:lvl3pPr marL="914230" indent="0">
              <a:buNone/>
              <a:defRPr sz="1799" b="1"/>
            </a:lvl3pPr>
            <a:lvl4pPr marL="1371344" indent="0">
              <a:buNone/>
              <a:defRPr sz="1600" b="1"/>
            </a:lvl4pPr>
            <a:lvl5pPr marL="1828459" indent="0">
              <a:buNone/>
              <a:defRPr sz="1600" b="1"/>
            </a:lvl5pPr>
            <a:lvl6pPr marL="2285573" indent="0">
              <a:buNone/>
              <a:defRPr sz="1600" b="1"/>
            </a:lvl6pPr>
            <a:lvl7pPr marL="2742689" indent="0">
              <a:buNone/>
              <a:defRPr sz="1600" b="1"/>
            </a:lvl7pPr>
            <a:lvl8pPr marL="3199802" indent="0">
              <a:buNone/>
              <a:defRPr sz="1600" b="1"/>
            </a:lvl8pPr>
            <a:lvl9pPr marL="365691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9753893" y="3425565"/>
            <a:ext cx="8485372" cy="6221113"/>
          </a:xfrm>
        </p:spPr>
        <p:txBody>
          <a:bodyPr/>
          <a:lstStyle>
            <a:lvl1pPr>
              <a:defRPr sz="2400"/>
            </a:lvl1pPr>
            <a:lvl2pPr>
              <a:defRPr sz="2000"/>
            </a:lvl2pPr>
            <a:lvl3pPr>
              <a:defRPr sz="1799"/>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B758E95-8956-479C-95F1-EE5B98E760B5}" type="slidenum">
              <a:rPr lang="en-US" altLang="en-US"/>
              <a:pPr>
                <a:defRPr/>
              </a:pPr>
              <a:t>‹#›</a:t>
            </a:fld>
            <a:endParaRPr lang="en-US" altLang="en-US"/>
          </a:p>
        </p:txBody>
      </p:sp>
    </p:spTree>
    <p:extLst>
      <p:ext uri="{BB962C8B-B14F-4D97-AF65-F5344CB8AC3E}">
        <p14:creationId xmlns:p14="http://schemas.microsoft.com/office/powerpoint/2010/main" val="1227118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D2CBF8F9-ED43-4984-B3FA-8CAABD05DF08}" type="slidenum">
              <a:rPr lang="en-US" altLang="en-US"/>
              <a:pPr>
                <a:defRPr/>
              </a:pPr>
              <a:t>‹#›</a:t>
            </a:fld>
            <a:endParaRPr lang="en-US" altLang="en-US"/>
          </a:p>
        </p:txBody>
      </p:sp>
    </p:spTree>
    <p:extLst>
      <p:ext uri="{BB962C8B-B14F-4D97-AF65-F5344CB8AC3E}">
        <p14:creationId xmlns:p14="http://schemas.microsoft.com/office/powerpoint/2010/main" val="3692533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39450A4-3D48-42EE-A0DF-392CA0866619}" type="slidenum">
              <a:rPr lang="en-US" altLang="en-US"/>
              <a:pPr>
                <a:defRPr/>
              </a:pPr>
              <a:t>‹#›</a:t>
            </a:fld>
            <a:endParaRPr lang="en-US" altLang="en-US"/>
          </a:p>
        </p:txBody>
      </p:sp>
    </p:spTree>
    <p:extLst>
      <p:ext uri="{BB962C8B-B14F-4D97-AF65-F5344CB8AC3E}">
        <p14:creationId xmlns:p14="http://schemas.microsoft.com/office/powerpoint/2010/main" val="1839621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59962" y="429368"/>
            <a:ext cx="6315936" cy="182996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7506365" y="429368"/>
            <a:ext cx="10732899" cy="921729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59962" y="2259326"/>
            <a:ext cx="6315936" cy="7387338"/>
          </a:xfrm>
        </p:spPr>
        <p:txBody>
          <a:bodyPr/>
          <a:lstStyle>
            <a:lvl1pPr marL="0" indent="0">
              <a:buNone/>
              <a:defRPr sz="1399"/>
            </a:lvl1pPr>
            <a:lvl2pPr marL="457115" indent="0">
              <a:buNone/>
              <a:defRPr sz="1200"/>
            </a:lvl2pPr>
            <a:lvl3pPr marL="914230" indent="0">
              <a:buNone/>
              <a:defRPr sz="999"/>
            </a:lvl3pPr>
            <a:lvl4pPr marL="1371344" indent="0">
              <a:buNone/>
              <a:defRPr sz="900"/>
            </a:lvl4pPr>
            <a:lvl5pPr marL="1828459" indent="0">
              <a:buNone/>
              <a:defRPr sz="900"/>
            </a:lvl5pPr>
            <a:lvl6pPr marL="2285573" indent="0">
              <a:buNone/>
              <a:defRPr sz="900"/>
            </a:lvl6pPr>
            <a:lvl7pPr marL="2742689" indent="0">
              <a:buNone/>
              <a:defRPr sz="900"/>
            </a:lvl7pPr>
            <a:lvl8pPr marL="3199802" indent="0">
              <a:buNone/>
              <a:defRPr sz="900"/>
            </a:lvl8pPr>
            <a:lvl9pPr marL="3656917"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01E10B5-8682-4ABE-B120-C5A055BBF451}" type="slidenum">
              <a:rPr lang="en-US" altLang="en-US"/>
              <a:pPr>
                <a:defRPr/>
              </a:pPr>
              <a:t>‹#›</a:t>
            </a:fld>
            <a:endParaRPr lang="en-US" altLang="en-US"/>
          </a:p>
        </p:txBody>
      </p:sp>
    </p:spTree>
    <p:extLst>
      <p:ext uri="{BB962C8B-B14F-4D97-AF65-F5344CB8AC3E}">
        <p14:creationId xmlns:p14="http://schemas.microsoft.com/office/powerpoint/2010/main" val="2443398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63659" y="7559835"/>
            <a:ext cx="11519535" cy="89248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3763659" y="965606"/>
            <a:ext cx="11519535" cy="6479858"/>
          </a:xfrm>
        </p:spPr>
        <p:txBody>
          <a:bodyPr/>
          <a:lstStyle>
            <a:lvl1pPr marL="0" indent="0">
              <a:buNone/>
              <a:defRPr sz="3200"/>
            </a:lvl1pPr>
            <a:lvl2pPr marL="457115" indent="0">
              <a:buNone/>
              <a:defRPr sz="2800"/>
            </a:lvl2pPr>
            <a:lvl3pPr marL="914230" indent="0">
              <a:buNone/>
              <a:defRPr sz="2400"/>
            </a:lvl3pPr>
            <a:lvl4pPr marL="1371344" indent="0">
              <a:buNone/>
              <a:defRPr sz="2000"/>
            </a:lvl4pPr>
            <a:lvl5pPr marL="1828459" indent="0">
              <a:buNone/>
              <a:defRPr sz="2000"/>
            </a:lvl5pPr>
            <a:lvl6pPr marL="2285573" indent="0">
              <a:buNone/>
              <a:defRPr sz="2000"/>
            </a:lvl6pPr>
            <a:lvl7pPr marL="2742689" indent="0">
              <a:buNone/>
              <a:defRPr sz="2000"/>
            </a:lvl7pPr>
            <a:lvl8pPr marL="3199802" indent="0">
              <a:buNone/>
              <a:defRPr sz="2000"/>
            </a:lvl8pPr>
            <a:lvl9pPr marL="3656917" indent="0">
              <a:buNone/>
              <a:defRPr sz="2000"/>
            </a:lvl9pPr>
          </a:lstStyle>
          <a:p>
            <a:pPr lvl="0"/>
            <a:endParaRPr lang="en-US" noProof="0"/>
          </a:p>
        </p:txBody>
      </p:sp>
      <p:sp>
        <p:nvSpPr>
          <p:cNvPr id="4" name="Text Placeholder 3"/>
          <p:cNvSpPr>
            <a:spLocks noGrp="1"/>
          </p:cNvSpPr>
          <p:nvPr>
            <p:ph type="body" sz="half" idx="2"/>
          </p:nvPr>
        </p:nvSpPr>
        <p:spPr>
          <a:xfrm>
            <a:off x="3763659" y="8452316"/>
            <a:ext cx="11519535" cy="1267472"/>
          </a:xfrm>
        </p:spPr>
        <p:txBody>
          <a:bodyPr/>
          <a:lstStyle>
            <a:lvl1pPr marL="0" indent="0">
              <a:buNone/>
              <a:defRPr sz="1399"/>
            </a:lvl1pPr>
            <a:lvl2pPr marL="457115" indent="0">
              <a:buNone/>
              <a:defRPr sz="1200"/>
            </a:lvl2pPr>
            <a:lvl3pPr marL="914230" indent="0">
              <a:buNone/>
              <a:defRPr sz="999"/>
            </a:lvl3pPr>
            <a:lvl4pPr marL="1371344" indent="0">
              <a:buNone/>
              <a:defRPr sz="900"/>
            </a:lvl4pPr>
            <a:lvl5pPr marL="1828459" indent="0">
              <a:buNone/>
              <a:defRPr sz="900"/>
            </a:lvl5pPr>
            <a:lvl6pPr marL="2285573" indent="0">
              <a:buNone/>
              <a:defRPr sz="900"/>
            </a:lvl6pPr>
            <a:lvl7pPr marL="2742689" indent="0">
              <a:buNone/>
              <a:defRPr sz="900"/>
            </a:lvl7pPr>
            <a:lvl8pPr marL="3199802" indent="0">
              <a:buNone/>
              <a:defRPr sz="900"/>
            </a:lvl8pPr>
            <a:lvl9pPr marL="3656917"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BFC7586-CE50-4F3D-871F-3BCB968447F4}" type="slidenum">
              <a:rPr lang="en-US" altLang="en-US"/>
              <a:pPr>
                <a:defRPr/>
              </a:pPr>
              <a:t>‹#›</a:t>
            </a:fld>
            <a:endParaRPr lang="en-US" altLang="en-US"/>
          </a:p>
        </p:txBody>
      </p:sp>
    </p:spTree>
    <p:extLst>
      <p:ext uri="{BB962C8B-B14F-4D97-AF65-F5344CB8AC3E}">
        <p14:creationId xmlns:p14="http://schemas.microsoft.com/office/powerpoint/2010/main" val="3165588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59962" y="433066"/>
            <a:ext cx="17279302" cy="1800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959962" y="2519500"/>
            <a:ext cx="17279302" cy="7126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959962"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defTabSz="1447530" eaLnBrk="1" hangingPunct="1">
              <a:defRPr sz="2199">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6559738" y="9833930"/>
            <a:ext cx="6079755"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ctr" defTabSz="1447530" eaLnBrk="1" hangingPunct="1">
              <a:defRPr sz="2199">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13759446"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r" defTabSz="1447530" eaLnBrk="1" hangingPunct="1">
              <a:defRPr sz="2199"/>
            </a:lvl1pPr>
          </a:lstStyle>
          <a:p>
            <a:pPr>
              <a:defRPr/>
            </a:pPr>
            <a:fld id="{A67D0339-1964-4889-BA5E-413C32FB44F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1445968" rtl="0" eaLnBrk="0" fontAlgn="base" hangingPunct="0">
        <a:spcBef>
          <a:spcPct val="0"/>
        </a:spcBef>
        <a:spcAft>
          <a:spcPct val="0"/>
        </a:spcAft>
        <a:defRPr sz="6999">
          <a:solidFill>
            <a:schemeClr val="tx2"/>
          </a:solidFill>
          <a:latin typeface="+mj-lt"/>
          <a:ea typeface="+mj-ea"/>
          <a:cs typeface="+mj-cs"/>
        </a:defRPr>
      </a:lvl1pPr>
      <a:lvl2pPr algn="ctr" defTabSz="1445968" rtl="0" eaLnBrk="0" fontAlgn="base" hangingPunct="0">
        <a:spcBef>
          <a:spcPct val="0"/>
        </a:spcBef>
        <a:spcAft>
          <a:spcPct val="0"/>
        </a:spcAft>
        <a:defRPr sz="6999">
          <a:solidFill>
            <a:schemeClr val="tx2"/>
          </a:solidFill>
          <a:latin typeface="Arial" charset="0"/>
        </a:defRPr>
      </a:lvl2pPr>
      <a:lvl3pPr algn="ctr" defTabSz="1445968" rtl="0" eaLnBrk="0" fontAlgn="base" hangingPunct="0">
        <a:spcBef>
          <a:spcPct val="0"/>
        </a:spcBef>
        <a:spcAft>
          <a:spcPct val="0"/>
        </a:spcAft>
        <a:defRPr sz="6999">
          <a:solidFill>
            <a:schemeClr val="tx2"/>
          </a:solidFill>
          <a:latin typeface="Arial" charset="0"/>
        </a:defRPr>
      </a:lvl3pPr>
      <a:lvl4pPr algn="ctr" defTabSz="1445968" rtl="0" eaLnBrk="0" fontAlgn="base" hangingPunct="0">
        <a:spcBef>
          <a:spcPct val="0"/>
        </a:spcBef>
        <a:spcAft>
          <a:spcPct val="0"/>
        </a:spcAft>
        <a:defRPr sz="6999">
          <a:solidFill>
            <a:schemeClr val="tx2"/>
          </a:solidFill>
          <a:latin typeface="Arial" charset="0"/>
        </a:defRPr>
      </a:lvl4pPr>
      <a:lvl5pPr algn="ctr" defTabSz="1445968" rtl="0" eaLnBrk="0" fontAlgn="base" hangingPunct="0">
        <a:spcBef>
          <a:spcPct val="0"/>
        </a:spcBef>
        <a:spcAft>
          <a:spcPct val="0"/>
        </a:spcAft>
        <a:defRPr sz="6999">
          <a:solidFill>
            <a:schemeClr val="tx2"/>
          </a:solidFill>
          <a:latin typeface="Arial" charset="0"/>
        </a:defRPr>
      </a:lvl5pPr>
      <a:lvl6pPr marL="457115" algn="ctr" defTabSz="1447530" rtl="0" fontAlgn="base">
        <a:spcBef>
          <a:spcPct val="0"/>
        </a:spcBef>
        <a:spcAft>
          <a:spcPct val="0"/>
        </a:spcAft>
        <a:defRPr sz="6999">
          <a:solidFill>
            <a:schemeClr val="tx2"/>
          </a:solidFill>
          <a:latin typeface="Arial" charset="0"/>
        </a:defRPr>
      </a:lvl6pPr>
      <a:lvl7pPr marL="914230" algn="ctr" defTabSz="1447530" rtl="0" fontAlgn="base">
        <a:spcBef>
          <a:spcPct val="0"/>
        </a:spcBef>
        <a:spcAft>
          <a:spcPct val="0"/>
        </a:spcAft>
        <a:defRPr sz="6999">
          <a:solidFill>
            <a:schemeClr val="tx2"/>
          </a:solidFill>
          <a:latin typeface="Arial" charset="0"/>
        </a:defRPr>
      </a:lvl7pPr>
      <a:lvl8pPr marL="1371344" algn="ctr" defTabSz="1447530" rtl="0" fontAlgn="base">
        <a:spcBef>
          <a:spcPct val="0"/>
        </a:spcBef>
        <a:spcAft>
          <a:spcPct val="0"/>
        </a:spcAft>
        <a:defRPr sz="6999">
          <a:solidFill>
            <a:schemeClr val="tx2"/>
          </a:solidFill>
          <a:latin typeface="Arial" charset="0"/>
        </a:defRPr>
      </a:lvl8pPr>
      <a:lvl9pPr marL="1828459" algn="ctr" defTabSz="1447530" rtl="0" fontAlgn="base">
        <a:spcBef>
          <a:spcPct val="0"/>
        </a:spcBef>
        <a:spcAft>
          <a:spcPct val="0"/>
        </a:spcAft>
        <a:defRPr sz="6999">
          <a:solidFill>
            <a:schemeClr val="tx2"/>
          </a:solidFill>
          <a:latin typeface="Arial" charset="0"/>
        </a:defRPr>
      </a:lvl9pPr>
    </p:titleStyle>
    <p:bodyStyle>
      <a:lvl1pPr marL="541246" indent="-541246" algn="l" defTabSz="1445968" rtl="0" eaLnBrk="0" fontAlgn="base" hangingPunct="0">
        <a:spcBef>
          <a:spcPct val="20000"/>
        </a:spcBef>
        <a:spcAft>
          <a:spcPct val="0"/>
        </a:spcAft>
        <a:buChar char="•"/>
        <a:defRPr sz="5099">
          <a:solidFill>
            <a:schemeClr val="tx1"/>
          </a:solidFill>
          <a:latin typeface="+mn-lt"/>
          <a:ea typeface="+mn-ea"/>
          <a:cs typeface="+mn-cs"/>
        </a:defRPr>
      </a:lvl1pPr>
      <a:lvl2pPr marL="1174552" indent="-450774" algn="l" defTabSz="1445968" rtl="0" eaLnBrk="0" fontAlgn="base" hangingPunct="0">
        <a:spcBef>
          <a:spcPct val="20000"/>
        </a:spcBef>
        <a:spcAft>
          <a:spcPct val="0"/>
        </a:spcAft>
        <a:buChar char="–"/>
        <a:defRPr sz="4400">
          <a:solidFill>
            <a:schemeClr val="tx1"/>
          </a:solidFill>
          <a:latin typeface="+mn-lt"/>
        </a:defRPr>
      </a:lvl2pPr>
      <a:lvl3pPr marL="1807857" indent="-360302" algn="l" defTabSz="1445968" rtl="0" eaLnBrk="0" fontAlgn="base" hangingPunct="0">
        <a:spcBef>
          <a:spcPct val="20000"/>
        </a:spcBef>
        <a:spcAft>
          <a:spcPct val="0"/>
        </a:spcAft>
        <a:buChar char="•"/>
        <a:defRPr sz="3799">
          <a:solidFill>
            <a:schemeClr val="tx1"/>
          </a:solidFill>
          <a:latin typeface="+mn-lt"/>
        </a:defRPr>
      </a:lvl3pPr>
      <a:lvl4pPr marL="2530047" indent="-358715" algn="l" defTabSz="1445968" rtl="0" eaLnBrk="0" fontAlgn="base" hangingPunct="0">
        <a:spcBef>
          <a:spcPct val="20000"/>
        </a:spcBef>
        <a:spcAft>
          <a:spcPct val="0"/>
        </a:spcAft>
        <a:buChar char="–"/>
        <a:defRPr sz="3200">
          <a:solidFill>
            <a:schemeClr val="tx1"/>
          </a:solidFill>
          <a:latin typeface="+mn-lt"/>
        </a:defRPr>
      </a:lvl4pPr>
      <a:lvl5pPr marL="3253824" indent="-360302" algn="l" defTabSz="1445968" rtl="0" eaLnBrk="0" fontAlgn="base" hangingPunct="0">
        <a:spcBef>
          <a:spcPct val="20000"/>
        </a:spcBef>
        <a:spcAft>
          <a:spcPct val="0"/>
        </a:spcAft>
        <a:buChar char="»"/>
        <a:defRPr sz="3200">
          <a:solidFill>
            <a:schemeClr val="tx1"/>
          </a:solidFill>
          <a:latin typeface="+mn-lt"/>
        </a:defRPr>
      </a:lvl5pPr>
      <a:lvl6pPr marL="3712470" indent="-361882" algn="l" defTabSz="1447530" rtl="0" fontAlgn="base">
        <a:spcBef>
          <a:spcPct val="20000"/>
        </a:spcBef>
        <a:spcAft>
          <a:spcPct val="0"/>
        </a:spcAft>
        <a:buChar char="»"/>
        <a:defRPr sz="3200">
          <a:solidFill>
            <a:schemeClr val="tx1"/>
          </a:solidFill>
          <a:latin typeface="+mn-lt"/>
        </a:defRPr>
      </a:lvl6pPr>
      <a:lvl7pPr marL="4169585" indent="-361882" algn="l" defTabSz="1447530" rtl="0" fontAlgn="base">
        <a:spcBef>
          <a:spcPct val="20000"/>
        </a:spcBef>
        <a:spcAft>
          <a:spcPct val="0"/>
        </a:spcAft>
        <a:buChar char="»"/>
        <a:defRPr sz="3200">
          <a:solidFill>
            <a:schemeClr val="tx1"/>
          </a:solidFill>
          <a:latin typeface="+mn-lt"/>
        </a:defRPr>
      </a:lvl7pPr>
      <a:lvl8pPr marL="4626701" indent="-361882" algn="l" defTabSz="1447530" rtl="0" fontAlgn="base">
        <a:spcBef>
          <a:spcPct val="20000"/>
        </a:spcBef>
        <a:spcAft>
          <a:spcPct val="0"/>
        </a:spcAft>
        <a:buChar char="»"/>
        <a:defRPr sz="3200">
          <a:solidFill>
            <a:schemeClr val="tx1"/>
          </a:solidFill>
          <a:latin typeface="+mn-lt"/>
        </a:defRPr>
      </a:lvl8pPr>
      <a:lvl9pPr marL="5083815" indent="-361882" algn="l" defTabSz="1447530" rtl="0" fontAlgn="base">
        <a:spcBef>
          <a:spcPct val="20000"/>
        </a:spcBef>
        <a:spcAft>
          <a:spcPct val="0"/>
        </a:spcAft>
        <a:buChar char="»"/>
        <a:defRPr sz="3200">
          <a:solidFill>
            <a:schemeClr val="tx1"/>
          </a:solidFill>
          <a:latin typeface="+mn-lt"/>
        </a:defRPr>
      </a:lvl9pPr>
    </p:bodyStyle>
    <p:otherStyle>
      <a:defPPr>
        <a:defRPr lang="en-US"/>
      </a:defPPr>
      <a:lvl1pPr marL="0" algn="l" defTabSz="914230" rtl="0" eaLnBrk="1" latinLnBrk="0" hangingPunct="1">
        <a:defRPr sz="1799" kern="1200">
          <a:solidFill>
            <a:schemeClr val="tx1"/>
          </a:solidFill>
          <a:latin typeface="+mn-lt"/>
          <a:ea typeface="+mn-ea"/>
          <a:cs typeface="+mn-cs"/>
        </a:defRPr>
      </a:lvl1pPr>
      <a:lvl2pPr marL="457115" algn="l" defTabSz="914230" rtl="0" eaLnBrk="1" latinLnBrk="0" hangingPunct="1">
        <a:defRPr sz="1799" kern="1200">
          <a:solidFill>
            <a:schemeClr val="tx1"/>
          </a:solidFill>
          <a:latin typeface="+mn-lt"/>
          <a:ea typeface="+mn-ea"/>
          <a:cs typeface="+mn-cs"/>
        </a:defRPr>
      </a:lvl2pPr>
      <a:lvl3pPr marL="914230" algn="l" defTabSz="914230" rtl="0" eaLnBrk="1" latinLnBrk="0" hangingPunct="1">
        <a:defRPr sz="1799" kern="1200">
          <a:solidFill>
            <a:schemeClr val="tx1"/>
          </a:solidFill>
          <a:latin typeface="+mn-lt"/>
          <a:ea typeface="+mn-ea"/>
          <a:cs typeface="+mn-cs"/>
        </a:defRPr>
      </a:lvl3pPr>
      <a:lvl4pPr marL="1371344" algn="l" defTabSz="914230" rtl="0" eaLnBrk="1" latinLnBrk="0" hangingPunct="1">
        <a:defRPr sz="1799" kern="1200">
          <a:solidFill>
            <a:schemeClr val="tx1"/>
          </a:solidFill>
          <a:latin typeface="+mn-lt"/>
          <a:ea typeface="+mn-ea"/>
          <a:cs typeface="+mn-cs"/>
        </a:defRPr>
      </a:lvl4pPr>
      <a:lvl5pPr marL="1828459" algn="l" defTabSz="914230" rtl="0" eaLnBrk="1" latinLnBrk="0" hangingPunct="1">
        <a:defRPr sz="1799" kern="1200">
          <a:solidFill>
            <a:schemeClr val="tx1"/>
          </a:solidFill>
          <a:latin typeface="+mn-lt"/>
          <a:ea typeface="+mn-ea"/>
          <a:cs typeface="+mn-cs"/>
        </a:defRPr>
      </a:lvl5pPr>
      <a:lvl6pPr marL="2285573" algn="l" defTabSz="914230" rtl="0" eaLnBrk="1" latinLnBrk="0" hangingPunct="1">
        <a:defRPr sz="1799" kern="1200">
          <a:solidFill>
            <a:schemeClr val="tx1"/>
          </a:solidFill>
          <a:latin typeface="+mn-lt"/>
          <a:ea typeface="+mn-ea"/>
          <a:cs typeface="+mn-cs"/>
        </a:defRPr>
      </a:lvl6pPr>
      <a:lvl7pPr marL="2742689" algn="l" defTabSz="914230" rtl="0" eaLnBrk="1" latinLnBrk="0" hangingPunct="1">
        <a:defRPr sz="1799" kern="1200">
          <a:solidFill>
            <a:schemeClr val="tx1"/>
          </a:solidFill>
          <a:latin typeface="+mn-lt"/>
          <a:ea typeface="+mn-ea"/>
          <a:cs typeface="+mn-cs"/>
        </a:defRPr>
      </a:lvl7pPr>
      <a:lvl8pPr marL="3199802" algn="l" defTabSz="914230" rtl="0" eaLnBrk="1" latinLnBrk="0" hangingPunct="1">
        <a:defRPr sz="1799" kern="1200">
          <a:solidFill>
            <a:schemeClr val="tx1"/>
          </a:solidFill>
          <a:latin typeface="+mn-lt"/>
          <a:ea typeface="+mn-ea"/>
          <a:cs typeface="+mn-cs"/>
        </a:defRPr>
      </a:lvl8pPr>
      <a:lvl9pPr marL="3656917" algn="l" defTabSz="914230"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3270734" y="-130565"/>
            <a:ext cx="12657763" cy="1339446"/>
          </a:xfrm>
        </p:spPr>
        <p:txBody>
          <a:bodyPr/>
          <a:lstStyle/>
          <a:p>
            <a:r>
              <a:rPr lang="vi-VN" sz="3000" b="1" dirty="0"/>
              <a:t>TẠ ƠN CHÚA VỚI MẸ</a:t>
            </a:r>
            <a:br>
              <a:rPr lang="vi-VN" sz="3000" dirty="0"/>
            </a:br>
            <a:endParaRPr lang="en-US" altLang="en-US" sz="3000" b="1" dirty="0"/>
          </a:p>
        </p:txBody>
      </p:sp>
      <p:sp>
        <p:nvSpPr>
          <p:cNvPr id="4099" name="Content Placeholder 2"/>
          <p:cNvSpPr>
            <a:spLocks noGrp="1"/>
          </p:cNvSpPr>
          <p:nvPr>
            <p:ph idx="1"/>
          </p:nvPr>
        </p:nvSpPr>
        <p:spPr>
          <a:xfrm>
            <a:off x="379413" y="218281"/>
            <a:ext cx="18288000" cy="9415187"/>
          </a:xfrm>
        </p:spPr>
        <p:txBody>
          <a:bodyPr/>
          <a:lstStyle/>
          <a:p>
            <a:pPr marL="0" indent="0" algn="just">
              <a:buNone/>
            </a:pPr>
            <a:r>
              <a:rPr lang="vi-VN" sz="10000" b="1" dirty="0"/>
              <a:t>ĐK. Chúng con xin tạ ơn Chúa uy quyền toàn năng tình yêu Chúa nào biết chi báo đền. Chúa muôn đời là Chúa khắp vũ trụ trời đất ngàn vinh quang cao chiếu hiển trị đời đời. </a:t>
            </a:r>
            <a:endParaRPr lang="en-US" altLang="en-US" sz="10000" b="1" dirty="0"/>
          </a:p>
        </p:txBody>
      </p:sp>
    </p:spTree>
    <p:extLst>
      <p:ext uri="{BB962C8B-B14F-4D97-AF65-F5344CB8AC3E}">
        <p14:creationId xmlns:p14="http://schemas.microsoft.com/office/powerpoint/2010/main" val="1446415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3270734" y="-162719"/>
            <a:ext cx="12657763" cy="1339446"/>
          </a:xfrm>
        </p:spPr>
        <p:txBody>
          <a:bodyPr/>
          <a:lstStyle/>
          <a:p>
            <a:r>
              <a:rPr lang="vi-VN" sz="3000" b="1" dirty="0"/>
              <a:t>TẠ ƠN CHÚA VỚI MẸ</a:t>
            </a:r>
            <a:br>
              <a:rPr lang="vi-VN" sz="3000" dirty="0"/>
            </a:br>
            <a:endParaRPr lang="en-US" altLang="en-US" sz="3000" b="1" dirty="0"/>
          </a:p>
        </p:txBody>
      </p:sp>
      <p:sp>
        <p:nvSpPr>
          <p:cNvPr id="4099" name="Content Placeholder 2"/>
          <p:cNvSpPr>
            <a:spLocks noGrp="1"/>
          </p:cNvSpPr>
          <p:nvPr>
            <p:ph idx="1"/>
          </p:nvPr>
        </p:nvSpPr>
        <p:spPr>
          <a:xfrm>
            <a:off x="455612" y="827881"/>
            <a:ext cx="18288000" cy="9415187"/>
          </a:xfrm>
        </p:spPr>
        <p:txBody>
          <a:bodyPr/>
          <a:lstStyle/>
          <a:p>
            <a:pPr marL="0" indent="0" algn="just">
              <a:buNone/>
            </a:pPr>
            <a:r>
              <a:rPr lang="vi-VN" sz="8800" b="1" dirty="0"/>
              <a:t>1. Vì tình Chúa ôi miên man muôn tháng năm không tàn, dâng triều sóng vỗ lớp lớp biển khơi vang rền. Lòng Chúa thương ôi huyền diệu, quyền Chúa trên muôn thần lực, nguồn an vui chan chứa thánh ân không vơi.</a:t>
            </a:r>
            <a:endParaRPr lang="en-US" altLang="en-US" sz="8800" b="1" dirty="0"/>
          </a:p>
        </p:txBody>
      </p:sp>
    </p:spTree>
    <p:extLst>
      <p:ext uri="{BB962C8B-B14F-4D97-AF65-F5344CB8AC3E}">
        <p14:creationId xmlns:p14="http://schemas.microsoft.com/office/powerpoint/2010/main" val="2694879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3270734" y="-130565"/>
            <a:ext cx="12657763" cy="1339446"/>
          </a:xfrm>
        </p:spPr>
        <p:txBody>
          <a:bodyPr/>
          <a:lstStyle/>
          <a:p>
            <a:r>
              <a:rPr lang="vi-VN" sz="3000" b="1" dirty="0"/>
              <a:t>TẠ ƠN CHÚA VỚI MẸ</a:t>
            </a:r>
            <a:br>
              <a:rPr lang="vi-VN" sz="3000" dirty="0"/>
            </a:br>
            <a:endParaRPr lang="en-US" altLang="en-US" sz="3000" b="1" dirty="0"/>
          </a:p>
        </p:txBody>
      </p:sp>
      <p:sp>
        <p:nvSpPr>
          <p:cNvPr id="4099" name="Content Placeholder 2"/>
          <p:cNvSpPr>
            <a:spLocks noGrp="1"/>
          </p:cNvSpPr>
          <p:nvPr>
            <p:ph idx="1"/>
          </p:nvPr>
        </p:nvSpPr>
        <p:spPr>
          <a:xfrm>
            <a:off x="379413" y="218281"/>
            <a:ext cx="18288000" cy="9415187"/>
          </a:xfrm>
        </p:spPr>
        <p:txBody>
          <a:bodyPr/>
          <a:lstStyle/>
          <a:p>
            <a:pPr marL="0" indent="0" algn="just">
              <a:buNone/>
            </a:pPr>
            <a:r>
              <a:rPr lang="vi-VN" sz="10000" b="1" dirty="0"/>
              <a:t>ĐK. Chúng con xin tạ ơn Chúa uy quyền toàn năng tình yêu Chúa nào biết chi báo đền. Chúa muôn đời là Chúa khắp vũ trụ trời đất ngàn vinh quang cao chiếu hiển trị đời đời. </a:t>
            </a:r>
            <a:endParaRPr lang="en-US" altLang="en-US" sz="10000" b="1" dirty="0"/>
          </a:p>
        </p:txBody>
      </p:sp>
    </p:spTree>
    <p:extLst>
      <p:ext uri="{BB962C8B-B14F-4D97-AF65-F5344CB8AC3E}">
        <p14:creationId xmlns:p14="http://schemas.microsoft.com/office/powerpoint/2010/main" val="945357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3270734" y="-391319"/>
            <a:ext cx="12657763" cy="1339446"/>
          </a:xfrm>
        </p:spPr>
        <p:txBody>
          <a:bodyPr/>
          <a:lstStyle/>
          <a:p>
            <a:r>
              <a:rPr lang="vi-VN" sz="3000" b="1" dirty="0"/>
              <a:t>TẠ ƠN CHÚA VỚI MẸ</a:t>
            </a:r>
            <a:endParaRPr lang="en-US" altLang="en-US" sz="3000" b="1" dirty="0"/>
          </a:p>
        </p:txBody>
      </p:sp>
      <p:sp>
        <p:nvSpPr>
          <p:cNvPr id="4099" name="Content Placeholder 2"/>
          <p:cNvSpPr>
            <a:spLocks noGrp="1"/>
          </p:cNvSpPr>
          <p:nvPr>
            <p:ph idx="1"/>
          </p:nvPr>
        </p:nvSpPr>
        <p:spPr>
          <a:xfrm>
            <a:off x="531812" y="328094"/>
            <a:ext cx="18211800" cy="9415187"/>
          </a:xfrm>
        </p:spPr>
        <p:txBody>
          <a:bodyPr/>
          <a:lstStyle/>
          <a:p>
            <a:pPr marL="0" indent="0" algn="just">
              <a:buNone/>
            </a:pPr>
            <a:r>
              <a:rPr lang="vi-VN" sz="9800" b="1" dirty="0"/>
              <a:t>2. Vì tình Chúa đã chất chứa trong trái tim Mẹ hiền luôn trìu mến mãi cứu giúp chở che nguyện cầu. Ngàn phúc ân vẫn nhờ Mẹ, ngàn khổ đau cũng nhờ Mẹ, nhờ Mẹ thương dâng Chúa trót đời tạ ơn.</a:t>
            </a:r>
            <a:endParaRPr lang="en-US" altLang="en-US" sz="9800" b="1" dirty="0"/>
          </a:p>
        </p:txBody>
      </p:sp>
    </p:spTree>
    <p:extLst>
      <p:ext uri="{BB962C8B-B14F-4D97-AF65-F5344CB8AC3E}">
        <p14:creationId xmlns:p14="http://schemas.microsoft.com/office/powerpoint/2010/main" val="238580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3270734" y="-130565"/>
            <a:ext cx="12657763" cy="1339446"/>
          </a:xfrm>
        </p:spPr>
        <p:txBody>
          <a:bodyPr/>
          <a:lstStyle/>
          <a:p>
            <a:r>
              <a:rPr lang="vi-VN" sz="3000" b="1" dirty="0"/>
              <a:t>TẠ ƠN CHÚA VỚI MẸ</a:t>
            </a:r>
            <a:br>
              <a:rPr lang="vi-VN" sz="3000" dirty="0"/>
            </a:br>
            <a:endParaRPr lang="en-US" altLang="en-US" sz="3000" b="1" dirty="0"/>
          </a:p>
        </p:txBody>
      </p:sp>
      <p:sp>
        <p:nvSpPr>
          <p:cNvPr id="4099" name="Content Placeholder 2"/>
          <p:cNvSpPr>
            <a:spLocks noGrp="1"/>
          </p:cNvSpPr>
          <p:nvPr>
            <p:ph idx="1"/>
          </p:nvPr>
        </p:nvSpPr>
        <p:spPr>
          <a:xfrm>
            <a:off x="379413" y="218281"/>
            <a:ext cx="18288000" cy="9415187"/>
          </a:xfrm>
        </p:spPr>
        <p:txBody>
          <a:bodyPr/>
          <a:lstStyle/>
          <a:p>
            <a:pPr marL="0" indent="0" algn="just">
              <a:buNone/>
            </a:pPr>
            <a:r>
              <a:rPr lang="vi-VN" sz="10000" b="1" dirty="0"/>
              <a:t>ĐK. Chúng con xin tạ ơn Chúa uy quyền toàn năng tình yêu Chúa nào biết chi báo đền. Chúa muôn đời là Chúa khắp vũ trụ trời đất ngàn vinh quang cao chiếu hiển trị đời đời. </a:t>
            </a:r>
            <a:endParaRPr lang="en-US" altLang="en-US" sz="10000" b="1" dirty="0"/>
          </a:p>
        </p:txBody>
      </p:sp>
    </p:spTree>
    <p:extLst>
      <p:ext uri="{BB962C8B-B14F-4D97-AF65-F5344CB8AC3E}">
        <p14:creationId xmlns:p14="http://schemas.microsoft.com/office/powerpoint/2010/main" val="562250592"/>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1327</TotalTime>
  <Words>249</Words>
  <Application>Microsoft Office PowerPoint</Application>
  <PresentationFormat>Custom</PresentationFormat>
  <Paragraphs>10</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Default Design</vt:lpstr>
      <vt:lpstr>TẠ ƠN CHÚA VỚI MẸ </vt:lpstr>
      <vt:lpstr>TẠ ƠN CHÚA VỚI MẸ </vt:lpstr>
      <vt:lpstr>TẠ ƠN CHÚA VỚI MẸ </vt:lpstr>
      <vt:lpstr>TẠ ƠN CHÚA VỚI MẸ</vt:lpstr>
      <vt:lpstr>TẠ ƠN CHÚA VỚI MẸ </vt:lpstr>
    </vt:vector>
  </TitlesOfParts>
  <Company>164A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Icare</dc:creator>
  <cp:lastModifiedBy>ANDORA</cp:lastModifiedBy>
  <cp:revision>171</cp:revision>
  <dcterms:created xsi:type="dcterms:W3CDTF">2011-08-20T01:52:59Z</dcterms:created>
  <dcterms:modified xsi:type="dcterms:W3CDTF">2024-04-09T07:18:45Z</dcterms:modified>
</cp:coreProperties>
</file>